
<file path=[Content_Types].xml><?xml version="1.0" encoding="utf-8"?>
<Types xmlns="http://schemas.openxmlformats.org/package/2006/content-types">
  <Default Extension="bin" ContentType="application/vnd.openxmlformats-officedocument.oleObject"/>
  <Default Extension="png" ContentType="image/png"/>
  <Default Extension="jpeg" ContentType="image/jpeg"/>
  <Default Extension="wmf" ContentType="image/x-wmf"/>
  <Default Extension="emf" ContentType="image/x-emf"/>
  <Default Extension="rels" ContentType="application/vnd.openxmlformats-package.relationships+xml"/>
  <Default Extension="xml" ContentType="application/xml"/>
  <Default Extension="wav" ContentType="audio/x-wav"/>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notesMasterIdLst>
    <p:notesMasterId r:id="rId32"/>
  </p:notesMasterIdLst>
  <p:handoutMasterIdLst>
    <p:handoutMasterId r:id="rId33"/>
  </p:handoutMasterIdLst>
  <p:sldIdLst>
    <p:sldId id="631" r:id="rId2"/>
    <p:sldId id="660" r:id="rId3"/>
    <p:sldId id="691" r:id="rId4"/>
    <p:sldId id="661" r:id="rId5"/>
    <p:sldId id="662" r:id="rId6"/>
    <p:sldId id="663" r:id="rId7"/>
    <p:sldId id="664" r:id="rId8"/>
    <p:sldId id="665" r:id="rId9"/>
    <p:sldId id="666" r:id="rId10"/>
    <p:sldId id="685" r:id="rId11"/>
    <p:sldId id="686" r:id="rId12"/>
    <p:sldId id="690" r:id="rId13"/>
    <p:sldId id="668" r:id="rId14"/>
    <p:sldId id="669" r:id="rId15"/>
    <p:sldId id="670" r:id="rId16"/>
    <p:sldId id="687" r:id="rId17"/>
    <p:sldId id="671" r:id="rId18"/>
    <p:sldId id="672" r:id="rId19"/>
    <p:sldId id="688" r:id="rId20"/>
    <p:sldId id="674" r:id="rId21"/>
    <p:sldId id="675" r:id="rId22"/>
    <p:sldId id="676" r:id="rId23"/>
    <p:sldId id="677" r:id="rId24"/>
    <p:sldId id="678" r:id="rId25"/>
    <p:sldId id="679" r:id="rId26"/>
    <p:sldId id="680" r:id="rId27"/>
    <p:sldId id="689" r:id="rId28"/>
    <p:sldId id="682" r:id="rId29"/>
    <p:sldId id="683" r:id="rId30"/>
    <p:sldId id="684" r:id="rId31"/>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754">
          <p15:clr>
            <a:srgbClr val="A4A3A4"/>
          </p15:clr>
        </p15:guide>
        <p15:guide id="2" pos="55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00FFFF"/>
    <a:srgbClr val="333333"/>
    <a:srgbClr val="99FF99"/>
    <a:srgbClr val="808080"/>
    <a:srgbClr val="FF3300"/>
    <a:srgbClr val="33CC33"/>
    <a:srgbClr val="66FF66"/>
    <a:srgbClr val="33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248" autoAdjust="0"/>
    <p:restoredTop sz="94660"/>
  </p:normalViewPr>
  <p:slideViewPr>
    <p:cSldViewPr>
      <p:cViewPr varScale="1">
        <p:scale>
          <a:sx n="69" d="100"/>
          <a:sy n="69" d="100"/>
        </p:scale>
        <p:origin x="528" y="72"/>
      </p:cViewPr>
      <p:guideLst>
        <p:guide orient="horz" pos="754"/>
        <p:guide pos="55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3" d="100"/>
          <a:sy n="53" d="100"/>
        </p:scale>
        <p:origin x="-1842"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image" Target="../media/image7.wmf"/><Relationship Id="rId1" Type="http://schemas.openxmlformats.org/officeDocument/2006/relationships/image" Target="../media/image6.wmf"/><Relationship Id="rId4" Type="http://schemas.openxmlformats.org/officeDocument/2006/relationships/image" Target="../media/image9.wmf"/></Relationships>
</file>

<file path=ppt/drawings/_rels/vmlDrawing10.vml.rels><?xml version="1.0" encoding="UTF-8" standalone="yes"?>
<Relationships xmlns="http://schemas.openxmlformats.org/package/2006/relationships"><Relationship Id="rId8" Type="http://schemas.openxmlformats.org/officeDocument/2006/relationships/image" Target="../media/image94.emf"/><Relationship Id="rId13" Type="http://schemas.openxmlformats.org/officeDocument/2006/relationships/image" Target="../media/image99.emf"/><Relationship Id="rId18" Type="http://schemas.openxmlformats.org/officeDocument/2006/relationships/image" Target="../media/image104.emf"/><Relationship Id="rId3" Type="http://schemas.openxmlformats.org/officeDocument/2006/relationships/image" Target="../media/image89.emf"/><Relationship Id="rId7" Type="http://schemas.openxmlformats.org/officeDocument/2006/relationships/image" Target="../media/image93.emf"/><Relationship Id="rId12" Type="http://schemas.openxmlformats.org/officeDocument/2006/relationships/image" Target="../media/image98.emf"/><Relationship Id="rId17" Type="http://schemas.openxmlformats.org/officeDocument/2006/relationships/image" Target="../media/image103.emf"/><Relationship Id="rId2" Type="http://schemas.openxmlformats.org/officeDocument/2006/relationships/image" Target="../media/image88.emf"/><Relationship Id="rId16" Type="http://schemas.openxmlformats.org/officeDocument/2006/relationships/image" Target="../media/image102.emf"/><Relationship Id="rId1" Type="http://schemas.openxmlformats.org/officeDocument/2006/relationships/image" Target="../media/image87.emf"/><Relationship Id="rId6" Type="http://schemas.openxmlformats.org/officeDocument/2006/relationships/image" Target="../media/image92.emf"/><Relationship Id="rId11" Type="http://schemas.openxmlformats.org/officeDocument/2006/relationships/image" Target="../media/image97.emf"/><Relationship Id="rId5" Type="http://schemas.openxmlformats.org/officeDocument/2006/relationships/image" Target="../media/image91.emf"/><Relationship Id="rId15" Type="http://schemas.openxmlformats.org/officeDocument/2006/relationships/image" Target="../media/image101.emf"/><Relationship Id="rId10" Type="http://schemas.openxmlformats.org/officeDocument/2006/relationships/image" Target="../media/image96.emf"/><Relationship Id="rId4" Type="http://schemas.openxmlformats.org/officeDocument/2006/relationships/image" Target="../media/image90.emf"/><Relationship Id="rId9" Type="http://schemas.openxmlformats.org/officeDocument/2006/relationships/image" Target="../media/image95.emf"/><Relationship Id="rId14" Type="http://schemas.openxmlformats.org/officeDocument/2006/relationships/image" Target="../media/image100.emf"/></Relationships>
</file>

<file path=ppt/drawings/_rels/vmlDrawing11.vml.rels><?xml version="1.0" encoding="UTF-8" standalone="yes"?>
<Relationships xmlns="http://schemas.openxmlformats.org/package/2006/relationships"><Relationship Id="rId8" Type="http://schemas.openxmlformats.org/officeDocument/2006/relationships/image" Target="../media/image112.emf"/><Relationship Id="rId3" Type="http://schemas.openxmlformats.org/officeDocument/2006/relationships/image" Target="../media/image107.emf"/><Relationship Id="rId7" Type="http://schemas.openxmlformats.org/officeDocument/2006/relationships/image" Target="../media/image111.emf"/><Relationship Id="rId2" Type="http://schemas.openxmlformats.org/officeDocument/2006/relationships/image" Target="../media/image106.emf"/><Relationship Id="rId1" Type="http://schemas.openxmlformats.org/officeDocument/2006/relationships/image" Target="../media/image105.emf"/><Relationship Id="rId6" Type="http://schemas.openxmlformats.org/officeDocument/2006/relationships/image" Target="../media/image110.emf"/><Relationship Id="rId5" Type="http://schemas.openxmlformats.org/officeDocument/2006/relationships/image" Target="../media/image109.emf"/><Relationship Id="rId4" Type="http://schemas.openxmlformats.org/officeDocument/2006/relationships/image" Target="../media/image108.emf"/></Relationships>
</file>

<file path=ppt/drawings/_rels/vmlDrawing12.vml.rels><?xml version="1.0" encoding="UTF-8" standalone="yes"?>
<Relationships xmlns="http://schemas.openxmlformats.org/package/2006/relationships"><Relationship Id="rId8" Type="http://schemas.openxmlformats.org/officeDocument/2006/relationships/image" Target="../media/image120.emf"/><Relationship Id="rId13" Type="http://schemas.openxmlformats.org/officeDocument/2006/relationships/image" Target="../media/image125.emf"/><Relationship Id="rId3" Type="http://schemas.openxmlformats.org/officeDocument/2006/relationships/image" Target="../media/image115.emf"/><Relationship Id="rId7" Type="http://schemas.openxmlformats.org/officeDocument/2006/relationships/image" Target="../media/image119.emf"/><Relationship Id="rId12" Type="http://schemas.openxmlformats.org/officeDocument/2006/relationships/image" Target="../media/image124.emf"/><Relationship Id="rId2" Type="http://schemas.openxmlformats.org/officeDocument/2006/relationships/image" Target="../media/image114.emf"/><Relationship Id="rId1" Type="http://schemas.openxmlformats.org/officeDocument/2006/relationships/image" Target="../media/image113.emf"/><Relationship Id="rId6" Type="http://schemas.openxmlformats.org/officeDocument/2006/relationships/image" Target="../media/image118.emf"/><Relationship Id="rId11" Type="http://schemas.openxmlformats.org/officeDocument/2006/relationships/image" Target="../media/image123.emf"/><Relationship Id="rId5" Type="http://schemas.openxmlformats.org/officeDocument/2006/relationships/image" Target="../media/image117.emf"/><Relationship Id="rId15" Type="http://schemas.openxmlformats.org/officeDocument/2006/relationships/image" Target="../media/image127.emf"/><Relationship Id="rId10" Type="http://schemas.openxmlformats.org/officeDocument/2006/relationships/image" Target="../media/image122.emf"/><Relationship Id="rId4" Type="http://schemas.openxmlformats.org/officeDocument/2006/relationships/image" Target="../media/image116.emf"/><Relationship Id="rId9" Type="http://schemas.openxmlformats.org/officeDocument/2006/relationships/image" Target="../media/image121.emf"/><Relationship Id="rId14" Type="http://schemas.openxmlformats.org/officeDocument/2006/relationships/image" Target="../media/image126.emf"/></Relationships>
</file>

<file path=ppt/drawings/_rels/vmlDrawing13.vml.rels><?xml version="1.0" encoding="UTF-8" standalone="yes"?>
<Relationships xmlns="http://schemas.openxmlformats.org/package/2006/relationships"><Relationship Id="rId8" Type="http://schemas.openxmlformats.org/officeDocument/2006/relationships/image" Target="../media/image135.emf"/><Relationship Id="rId13" Type="http://schemas.openxmlformats.org/officeDocument/2006/relationships/image" Target="../media/image140.emf"/><Relationship Id="rId3" Type="http://schemas.openxmlformats.org/officeDocument/2006/relationships/image" Target="../media/image130.emf"/><Relationship Id="rId7" Type="http://schemas.openxmlformats.org/officeDocument/2006/relationships/image" Target="../media/image134.emf"/><Relationship Id="rId12" Type="http://schemas.openxmlformats.org/officeDocument/2006/relationships/image" Target="../media/image139.emf"/><Relationship Id="rId2" Type="http://schemas.openxmlformats.org/officeDocument/2006/relationships/image" Target="../media/image129.emf"/><Relationship Id="rId16" Type="http://schemas.openxmlformats.org/officeDocument/2006/relationships/image" Target="../media/image143.emf"/><Relationship Id="rId1" Type="http://schemas.openxmlformats.org/officeDocument/2006/relationships/image" Target="../media/image128.emf"/><Relationship Id="rId6" Type="http://schemas.openxmlformats.org/officeDocument/2006/relationships/image" Target="../media/image133.emf"/><Relationship Id="rId11" Type="http://schemas.openxmlformats.org/officeDocument/2006/relationships/image" Target="../media/image138.emf"/><Relationship Id="rId5" Type="http://schemas.openxmlformats.org/officeDocument/2006/relationships/image" Target="../media/image132.emf"/><Relationship Id="rId15" Type="http://schemas.openxmlformats.org/officeDocument/2006/relationships/image" Target="../media/image142.emf"/><Relationship Id="rId10" Type="http://schemas.openxmlformats.org/officeDocument/2006/relationships/image" Target="../media/image137.emf"/><Relationship Id="rId4" Type="http://schemas.openxmlformats.org/officeDocument/2006/relationships/image" Target="../media/image131.emf"/><Relationship Id="rId9" Type="http://schemas.openxmlformats.org/officeDocument/2006/relationships/image" Target="../media/image136.emf"/><Relationship Id="rId14" Type="http://schemas.openxmlformats.org/officeDocument/2006/relationships/image" Target="../media/image141.emf"/></Relationships>
</file>

<file path=ppt/drawings/_rels/vmlDrawing14.vml.rels><?xml version="1.0" encoding="UTF-8" standalone="yes"?>
<Relationships xmlns="http://schemas.openxmlformats.org/package/2006/relationships"><Relationship Id="rId8" Type="http://schemas.openxmlformats.org/officeDocument/2006/relationships/image" Target="../media/image151.emf"/><Relationship Id="rId3" Type="http://schemas.openxmlformats.org/officeDocument/2006/relationships/image" Target="../media/image146.emf"/><Relationship Id="rId7" Type="http://schemas.openxmlformats.org/officeDocument/2006/relationships/image" Target="../media/image150.emf"/><Relationship Id="rId2" Type="http://schemas.openxmlformats.org/officeDocument/2006/relationships/image" Target="../media/image145.emf"/><Relationship Id="rId1" Type="http://schemas.openxmlformats.org/officeDocument/2006/relationships/image" Target="../media/image144.emf"/><Relationship Id="rId6" Type="http://schemas.openxmlformats.org/officeDocument/2006/relationships/image" Target="../media/image149.emf"/><Relationship Id="rId5" Type="http://schemas.openxmlformats.org/officeDocument/2006/relationships/image" Target="../media/image148.emf"/><Relationship Id="rId10" Type="http://schemas.openxmlformats.org/officeDocument/2006/relationships/image" Target="../media/image153.wmf"/><Relationship Id="rId4" Type="http://schemas.openxmlformats.org/officeDocument/2006/relationships/image" Target="../media/image147.emf"/><Relationship Id="rId9" Type="http://schemas.openxmlformats.org/officeDocument/2006/relationships/image" Target="../media/image152.emf"/></Relationships>
</file>

<file path=ppt/drawings/_rels/vmlDrawing15.vml.rels><?xml version="1.0" encoding="UTF-8" standalone="yes"?>
<Relationships xmlns="http://schemas.openxmlformats.org/package/2006/relationships"><Relationship Id="rId8" Type="http://schemas.openxmlformats.org/officeDocument/2006/relationships/image" Target="../media/image161.emf"/><Relationship Id="rId13" Type="http://schemas.openxmlformats.org/officeDocument/2006/relationships/image" Target="../media/image166.emf"/><Relationship Id="rId3" Type="http://schemas.openxmlformats.org/officeDocument/2006/relationships/image" Target="../media/image156.emf"/><Relationship Id="rId7" Type="http://schemas.openxmlformats.org/officeDocument/2006/relationships/image" Target="../media/image160.emf"/><Relationship Id="rId12" Type="http://schemas.openxmlformats.org/officeDocument/2006/relationships/image" Target="../media/image165.emf"/><Relationship Id="rId17" Type="http://schemas.openxmlformats.org/officeDocument/2006/relationships/image" Target="../media/image152.emf"/><Relationship Id="rId2" Type="http://schemas.openxmlformats.org/officeDocument/2006/relationships/image" Target="../media/image155.emf"/><Relationship Id="rId16" Type="http://schemas.openxmlformats.org/officeDocument/2006/relationships/image" Target="../media/image151.emf"/><Relationship Id="rId1" Type="http://schemas.openxmlformats.org/officeDocument/2006/relationships/image" Target="../media/image154.emf"/><Relationship Id="rId6" Type="http://schemas.openxmlformats.org/officeDocument/2006/relationships/image" Target="../media/image159.emf"/><Relationship Id="rId11" Type="http://schemas.openxmlformats.org/officeDocument/2006/relationships/image" Target="../media/image164.emf"/><Relationship Id="rId5" Type="http://schemas.openxmlformats.org/officeDocument/2006/relationships/image" Target="../media/image158.emf"/><Relationship Id="rId15" Type="http://schemas.openxmlformats.org/officeDocument/2006/relationships/image" Target="../media/image150.emf"/><Relationship Id="rId10" Type="http://schemas.openxmlformats.org/officeDocument/2006/relationships/image" Target="../media/image163.emf"/><Relationship Id="rId4" Type="http://schemas.openxmlformats.org/officeDocument/2006/relationships/image" Target="../media/image157.emf"/><Relationship Id="rId9" Type="http://schemas.openxmlformats.org/officeDocument/2006/relationships/image" Target="../media/image162.emf"/><Relationship Id="rId14" Type="http://schemas.openxmlformats.org/officeDocument/2006/relationships/image" Target="../media/image167.emf"/></Relationships>
</file>

<file path=ppt/drawings/_rels/vmlDrawing16.vml.rels><?xml version="1.0" encoding="UTF-8" standalone="yes"?>
<Relationships xmlns="http://schemas.openxmlformats.org/package/2006/relationships"><Relationship Id="rId8" Type="http://schemas.openxmlformats.org/officeDocument/2006/relationships/image" Target="../media/image176.emf"/><Relationship Id="rId13" Type="http://schemas.openxmlformats.org/officeDocument/2006/relationships/image" Target="../media/image181.emf"/><Relationship Id="rId3" Type="http://schemas.openxmlformats.org/officeDocument/2006/relationships/image" Target="../media/image171.emf"/><Relationship Id="rId7" Type="http://schemas.openxmlformats.org/officeDocument/2006/relationships/image" Target="../media/image175.emf"/><Relationship Id="rId12" Type="http://schemas.openxmlformats.org/officeDocument/2006/relationships/image" Target="../media/image180.emf"/><Relationship Id="rId2" Type="http://schemas.openxmlformats.org/officeDocument/2006/relationships/image" Target="../media/image170.emf"/><Relationship Id="rId1" Type="http://schemas.openxmlformats.org/officeDocument/2006/relationships/image" Target="../media/image169.emf"/><Relationship Id="rId6" Type="http://schemas.openxmlformats.org/officeDocument/2006/relationships/image" Target="../media/image174.emf"/><Relationship Id="rId11" Type="http://schemas.openxmlformats.org/officeDocument/2006/relationships/image" Target="../media/image179.emf"/><Relationship Id="rId5" Type="http://schemas.openxmlformats.org/officeDocument/2006/relationships/image" Target="../media/image173.emf"/><Relationship Id="rId10" Type="http://schemas.openxmlformats.org/officeDocument/2006/relationships/image" Target="../media/image178.emf"/><Relationship Id="rId4" Type="http://schemas.openxmlformats.org/officeDocument/2006/relationships/image" Target="../media/image172.emf"/><Relationship Id="rId9" Type="http://schemas.openxmlformats.org/officeDocument/2006/relationships/image" Target="../media/image177.emf"/></Relationships>
</file>

<file path=ppt/drawings/_rels/vmlDrawing17.vml.rels><?xml version="1.0" encoding="UTF-8" standalone="yes"?>
<Relationships xmlns="http://schemas.openxmlformats.org/package/2006/relationships"><Relationship Id="rId8" Type="http://schemas.openxmlformats.org/officeDocument/2006/relationships/image" Target="../media/image188.wmf"/><Relationship Id="rId3" Type="http://schemas.openxmlformats.org/officeDocument/2006/relationships/image" Target="../media/image184.emf"/><Relationship Id="rId7" Type="http://schemas.openxmlformats.org/officeDocument/2006/relationships/image" Target="../media/image179.emf"/><Relationship Id="rId2" Type="http://schemas.openxmlformats.org/officeDocument/2006/relationships/image" Target="../media/image183.emf"/><Relationship Id="rId1" Type="http://schemas.openxmlformats.org/officeDocument/2006/relationships/image" Target="../media/image182.emf"/><Relationship Id="rId6" Type="http://schemas.openxmlformats.org/officeDocument/2006/relationships/image" Target="../media/image187.emf"/><Relationship Id="rId5" Type="http://schemas.openxmlformats.org/officeDocument/2006/relationships/image" Target="../media/image186.emf"/><Relationship Id="rId4" Type="http://schemas.openxmlformats.org/officeDocument/2006/relationships/image" Target="../media/image185.emf"/></Relationships>
</file>

<file path=ppt/drawings/_rels/vmlDrawing18.vml.rels><?xml version="1.0" encoding="UTF-8" standalone="yes"?>
<Relationships xmlns="http://schemas.openxmlformats.org/package/2006/relationships"><Relationship Id="rId8" Type="http://schemas.openxmlformats.org/officeDocument/2006/relationships/image" Target="../media/image196.wmf"/><Relationship Id="rId3" Type="http://schemas.openxmlformats.org/officeDocument/2006/relationships/image" Target="../media/image191.emf"/><Relationship Id="rId7" Type="http://schemas.openxmlformats.org/officeDocument/2006/relationships/image" Target="../media/image195.wmf"/><Relationship Id="rId2" Type="http://schemas.openxmlformats.org/officeDocument/2006/relationships/image" Target="../media/image190.emf"/><Relationship Id="rId1" Type="http://schemas.openxmlformats.org/officeDocument/2006/relationships/image" Target="../media/image189.emf"/><Relationship Id="rId6" Type="http://schemas.openxmlformats.org/officeDocument/2006/relationships/image" Target="../media/image194.wmf"/><Relationship Id="rId5" Type="http://schemas.openxmlformats.org/officeDocument/2006/relationships/image" Target="../media/image193.wmf"/><Relationship Id="rId4" Type="http://schemas.openxmlformats.org/officeDocument/2006/relationships/image" Target="../media/image192.emf"/><Relationship Id="rId9" Type="http://schemas.openxmlformats.org/officeDocument/2006/relationships/image" Target="../media/image197.w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200.emf"/><Relationship Id="rId2" Type="http://schemas.openxmlformats.org/officeDocument/2006/relationships/image" Target="../media/image199.emf"/><Relationship Id="rId1" Type="http://schemas.openxmlformats.org/officeDocument/2006/relationships/image" Target="../media/image198.emf"/></Relationships>
</file>

<file path=ppt/drawings/_rels/vmlDrawing2.v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image" Target="../media/image13.emf"/><Relationship Id="rId7" Type="http://schemas.openxmlformats.org/officeDocument/2006/relationships/image" Target="../media/image17.emf"/><Relationship Id="rId12" Type="http://schemas.openxmlformats.org/officeDocument/2006/relationships/image" Target="../media/image22.emf"/><Relationship Id="rId2" Type="http://schemas.openxmlformats.org/officeDocument/2006/relationships/image" Target="../media/image12.emf"/><Relationship Id="rId1" Type="http://schemas.openxmlformats.org/officeDocument/2006/relationships/image" Target="../media/image11.emf"/><Relationship Id="rId6" Type="http://schemas.openxmlformats.org/officeDocument/2006/relationships/image" Target="../media/image16.emf"/><Relationship Id="rId11" Type="http://schemas.openxmlformats.org/officeDocument/2006/relationships/image" Target="../media/image21.emf"/><Relationship Id="rId5" Type="http://schemas.openxmlformats.org/officeDocument/2006/relationships/image" Target="../media/image15.emf"/><Relationship Id="rId10" Type="http://schemas.openxmlformats.org/officeDocument/2006/relationships/image" Target="../media/image20.emf"/><Relationship Id="rId4" Type="http://schemas.openxmlformats.org/officeDocument/2006/relationships/image" Target="../media/image14.emf"/><Relationship Id="rId9" Type="http://schemas.openxmlformats.org/officeDocument/2006/relationships/image" Target="../media/image19.emf"/></Relationships>
</file>

<file path=ppt/drawings/_rels/vmlDrawing20.vml.rels><?xml version="1.0" encoding="UTF-8" standalone="yes"?>
<Relationships xmlns="http://schemas.openxmlformats.org/package/2006/relationships"><Relationship Id="rId8" Type="http://schemas.openxmlformats.org/officeDocument/2006/relationships/image" Target="../media/image208.emf"/><Relationship Id="rId13" Type="http://schemas.openxmlformats.org/officeDocument/2006/relationships/image" Target="../media/image213.emf"/><Relationship Id="rId18" Type="http://schemas.openxmlformats.org/officeDocument/2006/relationships/image" Target="../media/image218.emf"/><Relationship Id="rId3" Type="http://schemas.openxmlformats.org/officeDocument/2006/relationships/image" Target="../media/image203.emf"/><Relationship Id="rId7" Type="http://schemas.openxmlformats.org/officeDocument/2006/relationships/image" Target="../media/image207.emf"/><Relationship Id="rId12" Type="http://schemas.openxmlformats.org/officeDocument/2006/relationships/image" Target="../media/image212.emf"/><Relationship Id="rId17" Type="http://schemas.openxmlformats.org/officeDocument/2006/relationships/image" Target="../media/image217.emf"/><Relationship Id="rId2" Type="http://schemas.openxmlformats.org/officeDocument/2006/relationships/image" Target="../media/image202.emf"/><Relationship Id="rId16" Type="http://schemas.openxmlformats.org/officeDocument/2006/relationships/image" Target="../media/image216.emf"/><Relationship Id="rId20" Type="http://schemas.openxmlformats.org/officeDocument/2006/relationships/image" Target="../media/image220.emf"/><Relationship Id="rId1" Type="http://schemas.openxmlformats.org/officeDocument/2006/relationships/image" Target="../media/image201.emf"/><Relationship Id="rId6" Type="http://schemas.openxmlformats.org/officeDocument/2006/relationships/image" Target="../media/image206.emf"/><Relationship Id="rId11" Type="http://schemas.openxmlformats.org/officeDocument/2006/relationships/image" Target="../media/image211.emf"/><Relationship Id="rId5" Type="http://schemas.openxmlformats.org/officeDocument/2006/relationships/image" Target="../media/image205.emf"/><Relationship Id="rId15" Type="http://schemas.openxmlformats.org/officeDocument/2006/relationships/image" Target="../media/image215.emf"/><Relationship Id="rId10" Type="http://schemas.openxmlformats.org/officeDocument/2006/relationships/image" Target="../media/image210.emf"/><Relationship Id="rId19" Type="http://schemas.openxmlformats.org/officeDocument/2006/relationships/image" Target="../media/image219.emf"/><Relationship Id="rId4" Type="http://schemas.openxmlformats.org/officeDocument/2006/relationships/image" Target="../media/image204.emf"/><Relationship Id="rId9" Type="http://schemas.openxmlformats.org/officeDocument/2006/relationships/image" Target="../media/image209.emf"/><Relationship Id="rId14" Type="http://schemas.openxmlformats.org/officeDocument/2006/relationships/image" Target="../media/image214.emf"/></Relationships>
</file>

<file path=ppt/drawings/_rels/vmlDrawing21.vml.rels><?xml version="1.0" encoding="UTF-8" standalone="yes"?>
<Relationships xmlns="http://schemas.openxmlformats.org/package/2006/relationships"><Relationship Id="rId8" Type="http://schemas.openxmlformats.org/officeDocument/2006/relationships/image" Target="../media/image228.emf"/><Relationship Id="rId3" Type="http://schemas.openxmlformats.org/officeDocument/2006/relationships/image" Target="../media/image223.emf"/><Relationship Id="rId7" Type="http://schemas.openxmlformats.org/officeDocument/2006/relationships/image" Target="../media/image227.emf"/><Relationship Id="rId2" Type="http://schemas.openxmlformats.org/officeDocument/2006/relationships/image" Target="../media/image222.emf"/><Relationship Id="rId1" Type="http://schemas.openxmlformats.org/officeDocument/2006/relationships/image" Target="../media/image221.emf"/><Relationship Id="rId6" Type="http://schemas.openxmlformats.org/officeDocument/2006/relationships/image" Target="../media/image226.emf"/><Relationship Id="rId5" Type="http://schemas.openxmlformats.org/officeDocument/2006/relationships/image" Target="../media/image225.emf"/><Relationship Id="rId10" Type="http://schemas.openxmlformats.org/officeDocument/2006/relationships/image" Target="../media/image230.wmf"/><Relationship Id="rId4" Type="http://schemas.openxmlformats.org/officeDocument/2006/relationships/image" Target="../media/image224.emf"/><Relationship Id="rId9" Type="http://schemas.openxmlformats.org/officeDocument/2006/relationships/image" Target="../media/image229.wmf"/></Relationships>
</file>

<file path=ppt/drawings/_rels/vmlDrawing22.vml.rels><?xml version="1.0" encoding="UTF-8" standalone="yes"?>
<Relationships xmlns="http://schemas.openxmlformats.org/package/2006/relationships"><Relationship Id="rId8" Type="http://schemas.openxmlformats.org/officeDocument/2006/relationships/image" Target="../media/image238.emf"/><Relationship Id="rId13" Type="http://schemas.openxmlformats.org/officeDocument/2006/relationships/image" Target="../media/image243.emf"/><Relationship Id="rId18" Type="http://schemas.openxmlformats.org/officeDocument/2006/relationships/image" Target="../media/image248.emf"/><Relationship Id="rId3" Type="http://schemas.openxmlformats.org/officeDocument/2006/relationships/image" Target="../media/image233.emf"/><Relationship Id="rId7" Type="http://schemas.openxmlformats.org/officeDocument/2006/relationships/image" Target="../media/image237.emf"/><Relationship Id="rId12" Type="http://schemas.openxmlformats.org/officeDocument/2006/relationships/image" Target="../media/image242.emf"/><Relationship Id="rId17" Type="http://schemas.openxmlformats.org/officeDocument/2006/relationships/image" Target="../media/image247.wmf"/><Relationship Id="rId2" Type="http://schemas.openxmlformats.org/officeDocument/2006/relationships/image" Target="../media/image232.emf"/><Relationship Id="rId16" Type="http://schemas.openxmlformats.org/officeDocument/2006/relationships/image" Target="../media/image246.wmf"/><Relationship Id="rId1" Type="http://schemas.openxmlformats.org/officeDocument/2006/relationships/image" Target="../media/image231.emf"/><Relationship Id="rId6" Type="http://schemas.openxmlformats.org/officeDocument/2006/relationships/image" Target="../media/image236.emf"/><Relationship Id="rId11" Type="http://schemas.openxmlformats.org/officeDocument/2006/relationships/image" Target="../media/image241.emf"/><Relationship Id="rId5" Type="http://schemas.openxmlformats.org/officeDocument/2006/relationships/image" Target="../media/image235.emf"/><Relationship Id="rId15" Type="http://schemas.openxmlformats.org/officeDocument/2006/relationships/image" Target="../media/image245.emf"/><Relationship Id="rId10" Type="http://schemas.openxmlformats.org/officeDocument/2006/relationships/image" Target="../media/image240.emf"/><Relationship Id="rId4" Type="http://schemas.openxmlformats.org/officeDocument/2006/relationships/image" Target="../media/image234.emf"/><Relationship Id="rId9" Type="http://schemas.openxmlformats.org/officeDocument/2006/relationships/image" Target="../media/image239.emf"/><Relationship Id="rId14" Type="http://schemas.openxmlformats.org/officeDocument/2006/relationships/image" Target="../media/image244.emf"/></Relationships>
</file>

<file path=ppt/drawings/_rels/vmlDrawing23.vml.rels><?xml version="1.0" encoding="UTF-8" standalone="yes"?>
<Relationships xmlns="http://schemas.openxmlformats.org/package/2006/relationships"><Relationship Id="rId8" Type="http://schemas.openxmlformats.org/officeDocument/2006/relationships/image" Target="../media/image256.emf"/><Relationship Id="rId13" Type="http://schemas.openxmlformats.org/officeDocument/2006/relationships/image" Target="../media/image261.emf"/><Relationship Id="rId3" Type="http://schemas.openxmlformats.org/officeDocument/2006/relationships/image" Target="../media/image251.emf"/><Relationship Id="rId7" Type="http://schemas.openxmlformats.org/officeDocument/2006/relationships/image" Target="../media/image255.emf"/><Relationship Id="rId12" Type="http://schemas.openxmlformats.org/officeDocument/2006/relationships/image" Target="../media/image260.emf"/><Relationship Id="rId2" Type="http://schemas.openxmlformats.org/officeDocument/2006/relationships/image" Target="../media/image250.emf"/><Relationship Id="rId16" Type="http://schemas.openxmlformats.org/officeDocument/2006/relationships/image" Target="../media/image190.emf"/><Relationship Id="rId1" Type="http://schemas.openxmlformats.org/officeDocument/2006/relationships/image" Target="../media/image249.emf"/><Relationship Id="rId6" Type="http://schemas.openxmlformats.org/officeDocument/2006/relationships/image" Target="../media/image254.emf"/><Relationship Id="rId11" Type="http://schemas.openxmlformats.org/officeDocument/2006/relationships/image" Target="../media/image259.emf"/><Relationship Id="rId5" Type="http://schemas.openxmlformats.org/officeDocument/2006/relationships/image" Target="../media/image253.emf"/><Relationship Id="rId15" Type="http://schemas.openxmlformats.org/officeDocument/2006/relationships/image" Target="../media/image263.wmf"/><Relationship Id="rId10" Type="http://schemas.openxmlformats.org/officeDocument/2006/relationships/image" Target="../media/image258.emf"/><Relationship Id="rId4" Type="http://schemas.openxmlformats.org/officeDocument/2006/relationships/image" Target="../media/image252.emf"/><Relationship Id="rId9" Type="http://schemas.openxmlformats.org/officeDocument/2006/relationships/image" Target="../media/image257.emf"/><Relationship Id="rId14" Type="http://schemas.openxmlformats.org/officeDocument/2006/relationships/image" Target="../media/image262.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image" Target="../media/image23.emf"/><Relationship Id="rId4" Type="http://schemas.openxmlformats.org/officeDocument/2006/relationships/image" Target="../media/image26.emf"/></Relationships>
</file>

<file path=ppt/drawings/_rels/vmlDrawing4.vml.rels><?xml version="1.0" encoding="UTF-8" standalone="yes"?>
<Relationships xmlns="http://schemas.openxmlformats.org/package/2006/relationships"><Relationship Id="rId8" Type="http://schemas.openxmlformats.org/officeDocument/2006/relationships/image" Target="../media/image34.emf"/><Relationship Id="rId13" Type="http://schemas.openxmlformats.org/officeDocument/2006/relationships/image" Target="../media/image39.emf"/><Relationship Id="rId3" Type="http://schemas.openxmlformats.org/officeDocument/2006/relationships/image" Target="../media/image29.emf"/><Relationship Id="rId7" Type="http://schemas.openxmlformats.org/officeDocument/2006/relationships/image" Target="../media/image33.emf"/><Relationship Id="rId12" Type="http://schemas.openxmlformats.org/officeDocument/2006/relationships/image" Target="../media/image38.emf"/><Relationship Id="rId2" Type="http://schemas.openxmlformats.org/officeDocument/2006/relationships/image" Target="../media/image28.emf"/><Relationship Id="rId1" Type="http://schemas.openxmlformats.org/officeDocument/2006/relationships/image" Target="../media/image27.emf"/><Relationship Id="rId6" Type="http://schemas.openxmlformats.org/officeDocument/2006/relationships/image" Target="../media/image32.emf"/><Relationship Id="rId11" Type="http://schemas.openxmlformats.org/officeDocument/2006/relationships/image" Target="../media/image37.emf"/><Relationship Id="rId5" Type="http://schemas.openxmlformats.org/officeDocument/2006/relationships/image" Target="../media/image31.emf"/><Relationship Id="rId15" Type="http://schemas.openxmlformats.org/officeDocument/2006/relationships/image" Target="../media/image41.emf"/><Relationship Id="rId10" Type="http://schemas.openxmlformats.org/officeDocument/2006/relationships/image" Target="../media/image36.wmf"/><Relationship Id="rId4" Type="http://schemas.openxmlformats.org/officeDocument/2006/relationships/image" Target="../media/image30.emf"/><Relationship Id="rId9" Type="http://schemas.openxmlformats.org/officeDocument/2006/relationships/image" Target="../media/image35.wmf"/><Relationship Id="rId14" Type="http://schemas.openxmlformats.org/officeDocument/2006/relationships/image" Target="../media/image40.emf"/></Relationships>
</file>

<file path=ppt/drawings/_rels/vmlDrawing5.vml.rels><?xml version="1.0" encoding="UTF-8" standalone="yes"?>
<Relationships xmlns="http://schemas.openxmlformats.org/package/2006/relationships"><Relationship Id="rId8" Type="http://schemas.openxmlformats.org/officeDocument/2006/relationships/image" Target="../media/image49.emf"/><Relationship Id="rId3" Type="http://schemas.openxmlformats.org/officeDocument/2006/relationships/image" Target="../media/image44.emf"/><Relationship Id="rId7" Type="http://schemas.openxmlformats.org/officeDocument/2006/relationships/image" Target="../media/image48.emf"/><Relationship Id="rId2" Type="http://schemas.openxmlformats.org/officeDocument/2006/relationships/image" Target="../media/image43.emf"/><Relationship Id="rId1" Type="http://schemas.openxmlformats.org/officeDocument/2006/relationships/image" Target="../media/image42.emf"/><Relationship Id="rId6" Type="http://schemas.openxmlformats.org/officeDocument/2006/relationships/image" Target="../media/image47.emf"/><Relationship Id="rId5" Type="http://schemas.openxmlformats.org/officeDocument/2006/relationships/image" Target="../media/image46.emf"/><Relationship Id="rId10" Type="http://schemas.openxmlformats.org/officeDocument/2006/relationships/image" Target="../media/image51.wmf"/><Relationship Id="rId4" Type="http://schemas.openxmlformats.org/officeDocument/2006/relationships/image" Target="../media/image45.emf"/><Relationship Id="rId9" Type="http://schemas.openxmlformats.org/officeDocument/2006/relationships/image" Target="../media/image50.emf"/></Relationships>
</file>

<file path=ppt/drawings/_rels/vmlDrawing6.vml.rels><?xml version="1.0" encoding="UTF-8" standalone="yes"?>
<Relationships xmlns="http://schemas.openxmlformats.org/package/2006/relationships"><Relationship Id="rId8" Type="http://schemas.openxmlformats.org/officeDocument/2006/relationships/image" Target="../media/image48.emf"/><Relationship Id="rId3" Type="http://schemas.openxmlformats.org/officeDocument/2006/relationships/image" Target="../media/image54.emf"/><Relationship Id="rId7" Type="http://schemas.openxmlformats.org/officeDocument/2006/relationships/image" Target="../media/image42.emf"/><Relationship Id="rId2" Type="http://schemas.openxmlformats.org/officeDocument/2006/relationships/image" Target="../media/image53.emf"/><Relationship Id="rId1" Type="http://schemas.openxmlformats.org/officeDocument/2006/relationships/image" Target="../media/image52.emf"/><Relationship Id="rId6" Type="http://schemas.openxmlformats.org/officeDocument/2006/relationships/image" Target="../media/image57.emf"/><Relationship Id="rId11" Type="http://schemas.openxmlformats.org/officeDocument/2006/relationships/image" Target="../media/image60.wmf"/><Relationship Id="rId5" Type="http://schemas.openxmlformats.org/officeDocument/2006/relationships/image" Target="../media/image56.emf"/><Relationship Id="rId10" Type="http://schemas.openxmlformats.org/officeDocument/2006/relationships/image" Target="../media/image59.wmf"/><Relationship Id="rId4" Type="http://schemas.openxmlformats.org/officeDocument/2006/relationships/image" Target="../media/image55.emf"/><Relationship Id="rId9" Type="http://schemas.openxmlformats.org/officeDocument/2006/relationships/image" Target="../media/image58.w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image" Target="../media/image62.emf"/><Relationship Id="rId1" Type="http://schemas.openxmlformats.org/officeDocument/2006/relationships/image" Target="../media/image61.emf"/><Relationship Id="rId4" Type="http://schemas.openxmlformats.org/officeDocument/2006/relationships/image" Target="../media/image64.emf"/></Relationships>
</file>

<file path=ppt/drawings/_rels/vmlDrawing8.vml.rels><?xml version="1.0" encoding="UTF-8" standalone="yes"?>
<Relationships xmlns="http://schemas.openxmlformats.org/package/2006/relationships"><Relationship Id="rId8" Type="http://schemas.openxmlformats.org/officeDocument/2006/relationships/image" Target="../media/image72.emf"/><Relationship Id="rId13" Type="http://schemas.openxmlformats.org/officeDocument/2006/relationships/image" Target="../media/image77.emf"/><Relationship Id="rId3" Type="http://schemas.openxmlformats.org/officeDocument/2006/relationships/image" Target="../media/image67.emf"/><Relationship Id="rId7" Type="http://schemas.openxmlformats.org/officeDocument/2006/relationships/image" Target="../media/image71.emf"/><Relationship Id="rId12" Type="http://schemas.openxmlformats.org/officeDocument/2006/relationships/image" Target="../media/image76.emf"/><Relationship Id="rId2" Type="http://schemas.openxmlformats.org/officeDocument/2006/relationships/image" Target="../media/image66.emf"/><Relationship Id="rId1" Type="http://schemas.openxmlformats.org/officeDocument/2006/relationships/image" Target="../media/image65.emf"/><Relationship Id="rId6" Type="http://schemas.openxmlformats.org/officeDocument/2006/relationships/image" Target="../media/image70.emf"/><Relationship Id="rId11" Type="http://schemas.openxmlformats.org/officeDocument/2006/relationships/image" Target="../media/image75.emf"/><Relationship Id="rId5" Type="http://schemas.openxmlformats.org/officeDocument/2006/relationships/image" Target="../media/image69.emf"/><Relationship Id="rId10" Type="http://schemas.openxmlformats.org/officeDocument/2006/relationships/image" Target="../media/image74.emf"/><Relationship Id="rId4" Type="http://schemas.openxmlformats.org/officeDocument/2006/relationships/image" Target="../media/image68.emf"/><Relationship Id="rId9" Type="http://schemas.openxmlformats.org/officeDocument/2006/relationships/image" Target="../media/image73.emf"/><Relationship Id="rId14" Type="http://schemas.openxmlformats.org/officeDocument/2006/relationships/image" Target="../media/image78.emf"/></Relationships>
</file>

<file path=ppt/drawings/_rels/vmlDrawing9.vml.rels><?xml version="1.0" encoding="UTF-8" standalone="yes"?>
<Relationships xmlns="http://schemas.openxmlformats.org/package/2006/relationships"><Relationship Id="rId8" Type="http://schemas.openxmlformats.org/officeDocument/2006/relationships/image" Target="../media/image86.emf"/><Relationship Id="rId3" Type="http://schemas.openxmlformats.org/officeDocument/2006/relationships/image" Target="../media/image81.emf"/><Relationship Id="rId7" Type="http://schemas.openxmlformats.org/officeDocument/2006/relationships/image" Target="../media/image85.emf"/><Relationship Id="rId2" Type="http://schemas.openxmlformats.org/officeDocument/2006/relationships/image" Target="../media/image80.emf"/><Relationship Id="rId1" Type="http://schemas.openxmlformats.org/officeDocument/2006/relationships/image" Target="../media/image79.emf"/><Relationship Id="rId6" Type="http://schemas.openxmlformats.org/officeDocument/2006/relationships/image" Target="../media/image84.emf"/><Relationship Id="rId5" Type="http://schemas.openxmlformats.org/officeDocument/2006/relationships/image" Target="../media/image83.emf"/><Relationship Id="rId4" Type="http://schemas.openxmlformats.org/officeDocument/2006/relationships/image" Target="../media/image8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66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1" hangingPunct="1">
              <a:defRPr sz="1200">
                <a:latin typeface="Arial" charset="0"/>
              </a:defRPr>
            </a:lvl1pPr>
          </a:lstStyle>
          <a:p>
            <a:pPr>
              <a:defRPr/>
            </a:pPr>
            <a:endParaRPr lang="en-US" altLang="zh-CN"/>
          </a:p>
        </p:txBody>
      </p:sp>
      <p:sp>
        <p:nvSpPr>
          <p:cNvPr id="796675"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ltLang="zh-CN"/>
          </a:p>
        </p:txBody>
      </p:sp>
      <p:sp>
        <p:nvSpPr>
          <p:cNvPr id="796676"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1200">
                <a:latin typeface="Arial" charset="0"/>
              </a:defRPr>
            </a:lvl1pPr>
          </a:lstStyle>
          <a:p>
            <a:pPr>
              <a:defRPr/>
            </a:pPr>
            <a:endParaRPr lang="en-US" altLang="zh-CN"/>
          </a:p>
        </p:txBody>
      </p:sp>
      <p:sp>
        <p:nvSpPr>
          <p:cNvPr id="796677"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7DC32CDA-394D-4B51-A4FB-209E4DDEF2CE}" type="slidenum">
              <a:rPr lang="en-US" altLang="zh-CN"/>
              <a:pPr>
                <a:defRPr/>
              </a:pPr>
              <a:t>‹#›</a:t>
            </a:fld>
            <a:endParaRPr lang="en-US" altLang="zh-CN"/>
          </a:p>
        </p:txBody>
      </p:sp>
    </p:spTree>
    <p:extLst>
      <p:ext uri="{BB962C8B-B14F-4D97-AF65-F5344CB8AC3E}">
        <p14:creationId xmlns:p14="http://schemas.microsoft.com/office/powerpoint/2010/main" val="2865359030"/>
      </p:ext>
    </p:extLst>
  </p:cSld>
  <p:clrMap bg1="lt1" tx1="dk1" bg2="lt2" tx2="dk2" accent1="accent1" accent2="accent2" accent3="accent3" accent4="accent4" accent5="accent5" accent6="accent6" hlink="hlink" folHlink="folHlink"/>
</p:handoutMaster>
</file>

<file path=ppt/media/audio1.wav>
</file>

<file path=ppt/media/image1.jpeg>
</file>

<file path=ppt/media/image10.jpeg>
</file>

<file path=ppt/media/image153.wmf>
</file>

<file path=ppt/media/image168.png>
</file>

<file path=ppt/media/image188.wmf>
</file>

<file path=ppt/media/image193.wmf>
</file>

<file path=ppt/media/image194.wmf>
</file>

<file path=ppt/media/image195.wmf>
</file>

<file path=ppt/media/image196.wmf>
</file>

<file path=ppt/media/image197.wmf>
</file>

<file path=ppt/media/image2.jpeg>
</file>

<file path=ppt/media/image229.wmf>
</file>

<file path=ppt/media/image230.wmf>
</file>

<file path=ppt/media/image246.wmf>
</file>

<file path=ppt/media/image247.wmf>
</file>

<file path=ppt/media/image263.wmf>
</file>

<file path=ppt/media/image3.jpg>
</file>

<file path=ppt/media/image35.wmf>
</file>

<file path=ppt/media/image36.wmf>
</file>

<file path=ppt/media/image4.jpg>
</file>

<file path=ppt/media/image5.jpg>
</file>

<file path=ppt/media/image51.wmf>
</file>

<file path=ppt/media/image58.wmf>
</file>

<file path=ppt/media/image59.wmf>
</file>

<file path=ppt/media/image6.wmf>
</file>

<file path=ppt/media/image60.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3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1" hangingPunct="1">
              <a:defRPr sz="1200">
                <a:latin typeface="Arial" charset="0"/>
              </a:defRPr>
            </a:lvl1pPr>
          </a:lstStyle>
          <a:p>
            <a:pPr>
              <a:defRPr/>
            </a:pPr>
            <a:endParaRPr lang="en-US" altLang="zh-CN"/>
          </a:p>
        </p:txBody>
      </p:sp>
      <p:sp>
        <p:nvSpPr>
          <p:cNvPr id="6553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ltLang="zh-CN"/>
          </a:p>
        </p:txBody>
      </p:sp>
      <p:sp>
        <p:nvSpPr>
          <p:cNvPr id="20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54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554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eaLnBrk="1" hangingPunct="1">
              <a:defRPr sz="1200">
                <a:latin typeface="Arial" charset="0"/>
              </a:defRPr>
            </a:lvl1pPr>
          </a:lstStyle>
          <a:p>
            <a:pPr>
              <a:defRPr/>
            </a:pPr>
            <a:endParaRPr lang="en-US" altLang="zh-CN"/>
          </a:p>
        </p:txBody>
      </p:sp>
      <p:sp>
        <p:nvSpPr>
          <p:cNvPr id="6554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765F2A39-8034-453E-BD1C-DE408300C126}" type="slidenum">
              <a:rPr lang="en-US" altLang="zh-CN"/>
              <a:pPr>
                <a:defRPr/>
              </a:pPr>
              <a:t>‹#›</a:t>
            </a:fld>
            <a:endParaRPr lang="en-US" altLang="zh-CN"/>
          </a:p>
        </p:txBody>
      </p:sp>
    </p:spTree>
    <p:extLst>
      <p:ext uri="{BB962C8B-B14F-4D97-AF65-F5344CB8AC3E}">
        <p14:creationId xmlns:p14="http://schemas.microsoft.com/office/powerpoint/2010/main" val="183863909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765F2A39-8034-453E-BD1C-DE408300C126}" type="slidenum">
              <a:rPr lang="en-US" altLang="zh-CN" smtClean="0"/>
              <a:pPr>
                <a:defRPr/>
              </a:pPr>
              <a:t>5</a:t>
            </a:fld>
            <a:endParaRPr lang="en-US" altLang="zh-CN"/>
          </a:p>
        </p:txBody>
      </p:sp>
    </p:spTree>
    <p:extLst>
      <p:ext uri="{BB962C8B-B14F-4D97-AF65-F5344CB8AC3E}">
        <p14:creationId xmlns:p14="http://schemas.microsoft.com/office/powerpoint/2010/main" val="3180618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65F2A39-8034-453E-BD1C-DE408300C126}" type="slidenum">
              <a:rPr lang="en-US" altLang="zh-CN" smtClean="0"/>
              <a:pPr>
                <a:defRPr/>
              </a:pPr>
              <a:t>9</a:t>
            </a:fld>
            <a:endParaRPr lang="en-US" altLang="zh-CN"/>
          </a:p>
        </p:txBody>
      </p:sp>
    </p:spTree>
    <p:extLst>
      <p:ext uri="{BB962C8B-B14F-4D97-AF65-F5344CB8AC3E}">
        <p14:creationId xmlns:p14="http://schemas.microsoft.com/office/powerpoint/2010/main" val="3265101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2811970156"/>
      </p:ext>
    </p:extLst>
  </p:cSld>
  <p:clrMapOvr>
    <a:masterClrMapping/>
  </p:clrMapOvr>
  <p:transition spd="slow">
    <p:wipe dir="d"/>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457200" y="1600200"/>
            <a:ext cx="82296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954915891"/>
      </p:ext>
    </p:extLst>
  </p:cSld>
  <p:clrMapOvr>
    <a:masterClrMapping/>
  </p:clrMapOvr>
  <p:transition spd="slow">
    <p:wipe di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147118936"/>
      </p:ext>
    </p:extLst>
  </p:cSld>
  <p:clrMapOvr>
    <a:masterClrMapping/>
  </p:clrMapOvr>
  <p:transition spd="slow">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457200" y="1600200"/>
            <a:ext cx="8229600"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945341319"/>
      </p:ext>
    </p:extLst>
  </p:cSld>
  <p:clrMapOvr>
    <a:masterClrMapping/>
  </p:clrMapOvr>
  <p:transition spd="slow">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132443020"/>
      </p:ext>
    </p:extLst>
  </p:cSld>
  <p:clrMapOvr>
    <a:masterClrMapping/>
  </p:clrMapOvr>
  <p:transition spd="slow">
    <p:wipe dir="d"/>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423425580"/>
      </p:ext>
    </p:extLst>
  </p:cSld>
  <p:clrMapOvr>
    <a:masterClrMapping/>
  </p:clrMapOvr>
  <p:transition spd="slow">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680198702"/>
      </p:ext>
    </p:extLst>
  </p:cSld>
  <p:clrMapOvr>
    <a:masterClrMapping/>
  </p:clrMapOvr>
  <p:transition spd="slow">
    <p:wipe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569431096"/>
      </p:ext>
    </p:extLst>
  </p:cSld>
  <p:clrMapOvr>
    <a:masterClrMapping/>
  </p:clrMapOvr>
  <p:transition spd="slow">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6230925"/>
      </p:ext>
    </p:extLst>
  </p:cSld>
  <p:clrMapOvr>
    <a:masterClrMapping/>
  </p:clrMapOvr>
  <p:transition spd="slow">
    <p:wipe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772612612"/>
      </p:ext>
    </p:extLst>
  </p:cSld>
  <p:clrMapOvr>
    <a:masterClrMapping/>
  </p:clrMapOvr>
  <p:transition spd="slow">
    <p:wipe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236652166"/>
      </p:ext>
    </p:extLst>
  </p:cSld>
  <p:clrMapOvr>
    <a:masterClrMapping/>
  </p:clrMapOvr>
  <p:transition spd="slow">
    <p:wipe di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6699"/>
        </a:solidFill>
        <a:effectLst/>
      </p:bgPr>
    </p:bg>
    <p:spTree>
      <p:nvGrpSpPr>
        <p:cNvPr id="1" name=""/>
        <p:cNvGrpSpPr/>
        <p:nvPr/>
      </p:nvGrpSpPr>
      <p:grpSpPr>
        <a:xfrm>
          <a:off x="0" y="0"/>
          <a:ext cx="0" cy="0"/>
          <a:chOff x="0" y="0"/>
          <a:chExt cx="0" cy="0"/>
        </a:xfrm>
      </p:grpSpPr>
      <p:sp>
        <p:nvSpPr>
          <p:cNvPr id="1026" name="Rectangle 2"/>
          <p:cNvSpPr>
            <a:spLocks noChangeArrowheads="1"/>
          </p:cNvSpPr>
          <p:nvPr userDrawn="1"/>
        </p:nvSpPr>
        <p:spPr bwMode="auto">
          <a:xfrm>
            <a:off x="-63500" y="9525"/>
            <a:ext cx="9226550" cy="6940550"/>
          </a:xfrm>
          <a:prstGeom prst="rect">
            <a:avLst/>
          </a:prstGeom>
          <a:solidFill>
            <a:srgbClr val="000000">
              <a:alpha val="76862"/>
            </a:srgbClr>
          </a:solidFill>
          <a:ln w="9525" algn="ctr">
            <a:solidFill>
              <a:schemeClr val="tx1"/>
            </a:solidFill>
            <a:miter lim="800000"/>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027" name="AutoShape 3">
            <a:hlinkClick r:id="" action="ppaction://hlinkshowjump?jump=previousslide" highlightClick="1"/>
          </p:cNvPr>
          <p:cNvSpPr>
            <a:spLocks noChangeAspect="1" noChangeArrowheads="1"/>
          </p:cNvSpPr>
          <p:nvPr userDrawn="1"/>
        </p:nvSpPr>
        <p:spPr bwMode="auto">
          <a:xfrm>
            <a:off x="7662863" y="6729413"/>
            <a:ext cx="395287" cy="127000"/>
          </a:xfrm>
          <a:prstGeom prst="actionButtonBackPrevious">
            <a:avLst/>
          </a:prstGeom>
          <a:gradFill rotWithShape="1">
            <a:gsLst>
              <a:gs pos="0">
                <a:srgbClr val="FFFFFF">
                  <a:alpha val="62000"/>
                </a:srgbClr>
              </a:gs>
              <a:gs pos="100000">
                <a:srgbClr val="336699">
                  <a:alpha val="89000"/>
                </a:srgbClr>
              </a:gs>
            </a:gsLst>
            <a:lin ang="5400000" scaled="1"/>
          </a:gradFill>
          <a:ln w="0">
            <a:solidFill>
              <a:srgbClr val="339966">
                <a:alpha val="52156"/>
              </a:srgbClr>
            </a:solidFill>
            <a:miter lim="800000"/>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028" name="AutoShape 4">
            <a:hlinkClick r:id="" action="ppaction://hlinkshowjump?jump=firstslide" highlightClick="1"/>
          </p:cNvPr>
          <p:cNvSpPr>
            <a:spLocks noChangeAspect="1" noChangeArrowheads="1"/>
          </p:cNvSpPr>
          <p:nvPr userDrawn="1"/>
        </p:nvSpPr>
        <p:spPr bwMode="auto">
          <a:xfrm>
            <a:off x="8129588" y="6729413"/>
            <a:ext cx="395287" cy="127000"/>
          </a:xfrm>
          <a:prstGeom prst="actionButtonHome">
            <a:avLst/>
          </a:prstGeom>
          <a:gradFill rotWithShape="1">
            <a:gsLst>
              <a:gs pos="0">
                <a:srgbClr val="FFFFFF">
                  <a:alpha val="62000"/>
                </a:srgbClr>
              </a:gs>
              <a:gs pos="100000">
                <a:srgbClr val="336699">
                  <a:alpha val="89000"/>
                </a:srgbClr>
              </a:gs>
            </a:gsLst>
            <a:lin ang="5400000" scaled="1"/>
          </a:gradFill>
          <a:ln w="0">
            <a:solidFill>
              <a:srgbClr val="339966">
                <a:alpha val="52156"/>
              </a:srgbClr>
            </a:solidFill>
            <a:miter lim="800000"/>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029" name="AutoShape 5">
            <a:hlinkClick r:id="" action="ppaction://hlinkshowjump?jump=nextslide" highlightClick="1"/>
          </p:cNvPr>
          <p:cNvSpPr>
            <a:spLocks noChangeAspect="1" noChangeArrowheads="1"/>
          </p:cNvSpPr>
          <p:nvPr userDrawn="1"/>
        </p:nvSpPr>
        <p:spPr bwMode="auto">
          <a:xfrm>
            <a:off x="8597900" y="6729413"/>
            <a:ext cx="395288" cy="127000"/>
          </a:xfrm>
          <a:prstGeom prst="actionButtonForwardNext">
            <a:avLst/>
          </a:prstGeom>
          <a:gradFill rotWithShape="1">
            <a:gsLst>
              <a:gs pos="0">
                <a:srgbClr val="FFFFFF">
                  <a:alpha val="62000"/>
                </a:srgbClr>
              </a:gs>
              <a:gs pos="100000">
                <a:srgbClr val="336699">
                  <a:alpha val="89000"/>
                </a:srgbClr>
              </a:gs>
            </a:gsLst>
            <a:lin ang="5400000" scaled="1"/>
          </a:gradFill>
          <a:ln w="0">
            <a:solidFill>
              <a:srgbClr val="339966">
                <a:alpha val="52156"/>
              </a:srgbClr>
            </a:solidFill>
            <a:miter lim="800000"/>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030" name="Rectangle 6"/>
          <p:cNvSpPr>
            <a:spLocks noChangeArrowheads="1"/>
          </p:cNvSpPr>
          <p:nvPr userDrawn="1"/>
        </p:nvSpPr>
        <p:spPr bwMode="auto">
          <a:xfrm>
            <a:off x="146050" y="268288"/>
            <a:ext cx="8834438" cy="6345237"/>
          </a:xfrm>
          <a:prstGeom prst="rect">
            <a:avLst/>
          </a:prstGeom>
          <a:solidFill>
            <a:srgbClr val="000000">
              <a:alpha val="0"/>
            </a:srgbClr>
          </a:solidFill>
          <a:ln w="9525" algn="ctr">
            <a:solidFill>
              <a:srgbClr val="009999">
                <a:alpha val="20000"/>
              </a:srgbClr>
            </a:solidFill>
            <a:miter lim="800000"/>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031" name="Text Box 7"/>
          <p:cNvSpPr txBox="1">
            <a:spLocks noChangeArrowheads="1"/>
          </p:cNvSpPr>
          <p:nvPr userDrawn="1"/>
        </p:nvSpPr>
        <p:spPr bwMode="auto">
          <a:xfrm>
            <a:off x="3779838" y="6581775"/>
            <a:ext cx="49688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lang="en-US" altLang="zh-CN" sz="1400" b="1" i="1" dirty="0">
                <a:solidFill>
                  <a:schemeClr val="bg2"/>
                </a:solidFill>
                <a:latin typeface="Times New Roman" panose="02020603050405020304" pitchFamily="18" charset="0"/>
              </a:rPr>
              <a:t>Chenwei Jiang, Xi’an </a:t>
            </a:r>
            <a:r>
              <a:rPr lang="en-US" altLang="zh-CN" sz="1400" b="1" i="1" dirty="0" err="1">
                <a:solidFill>
                  <a:schemeClr val="bg2"/>
                </a:solidFill>
                <a:latin typeface="Times New Roman" panose="02020603050405020304" pitchFamily="18" charset="0"/>
              </a:rPr>
              <a:t>Jiaotong</a:t>
            </a:r>
            <a:r>
              <a:rPr lang="en-US" altLang="zh-CN" sz="1400" b="1" i="1" dirty="0">
                <a:solidFill>
                  <a:schemeClr val="bg2"/>
                </a:solidFill>
                <a:latin typeface="Times New Roman" panose="02020603050405020304" pitchFamily="18" charset="0"/>
              </a:rPr>
              <a:t> University, 2023</a:t>
            </a:r>
          </a:p>
        </p:txBody>
      </p:sp>
      <p:sp>
        <p:nvSpPr>
          <p:cNvPr id="1032" name="Text Box 8"/>
          <p:cNvSpPr txBox="1">
            <a:spLocks noChangeArrowheads="1"/>
          </p:cNvSpPr>
          <p:nvPr userDrawn="1"/>
        </p:nvSpPr>
        <p:spPr bwMode="auto">
          <a:xfrm>
            <a:off x="44450" y="-23813"/>
            <a:ext cx="2374900" cy="304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lang="en-US" altLang="zh-CN" sz="1400" b="1" i="1" dirty="0">
                <a:solidFill>
                  <a:schemeClr val="bg2"/>
                </a:solidFill>
                <a:latin typeface="Times New Roman" panose="02020603050405020304" pitchFamily="18" charset="0"/>
              </a:rPr>
              <a:t>University Physics</a:t>
            </a:r>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Lst>
  <p:transition spd="slow">
    <p:wipe dir="d"/>
  </p:transition>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ea typeface="宋体" pitchFamily="2" charset="-122"/>
        </a:defRPr>
      </a:lvl2pPr>
      <a:lvl3pPr algn="ctr" rtl="0" eaLnBrk="0" fontAlgn="base" hangingPunct="0">
        <a:spcBef>
          <a:spcPct val="0"/>
        </a:spcBef>
        <a:spcAft>
          <a:spcPct val="0"/>
        </a:spcAft>
        <a:defRPr sz="4400">
          <a:solidFill>
            <a:schemeClr val="tx2"/>
          </a:solidFill>
          <a:latin typeface="Times New Roman" pitchFamily="18" charset="0"/>
          <a:ea typeface="宋体" pitchFamily="2" charset="-122"/>
        </a:defRPr>
      </a:lvl3pPr>
      <a:lvl4pPr algn="ctr" rtl="0" eaLnBrk="0" fontAlgn="base" hangingPunct="0">
        <a:spcBef>
          <a:spcPct val="0"/>
        </a:spcBef>
        <a:spcAft>
          <a:spcPct val="0"/>
        </a:spcAft>
        <a:defRPr sz="4400">
          <a:solidFill>
            <a:schemeClr val="tx2"/>
          </a:solidFill>
          <a:latin typeface="Times New Roman" pitchFamily="18" charset="0"/>
          <a:ea typeface="宋体" pitchFamily="2" charset="-122"/>
        </a:defRPr>
      </a:lvl4pPr>
      <a:lvl5pPr algn="ctr" rtl="0" eaLnBrk="0" fontAlgn="base" hangingPunct="0">
        <a:spcBef>
          <a:spcPct val="0"/>
        </a:spcBef>
        <a:spcAft>
          <a:spcPct val="0"/>
        </a:spcAft>
        <a:defRPr sz="4400">
          <a:solidFill>
            <a:schemeClr val="tx2"/>
          </a:solidFill>
          <a:latin typeface="Times New Roman" pitchFamily="18" charset="0"/>
          <a:ea typeface="宋体" pitchFamily="2" charset="-122"/>
        </a:defRPr>
      </a:lvl5pPr>
      <a:lvl6pPr marL="457200" algn="ctr" rtl="0" fontAlgn="base">
        <a:spcBef>
          <a:spcPct val="0"/>
        </a:spcBef>
        <a:spcAft>
          <a:spcPct val="0"/>
        </a:spcAft>
        <a:defRPr sz="4400">
          <a:solidFill>
            <a:schemeClr val="tx2"/>
          </a:solidFill>
          <a:latin typeface="Times New Roman" pitchFamily="18" charset="0"/>
          <a:ea typeface="宋体" pitchFamily="2" charset="-122"/>
        </a:defRPr>
      </a:lvl6pPr>
      <a:lvl7pPr marL="914400" algn="ctr" rtl="0" fontAlgn="base">
        <a:spcBef>
          <a:spcPct val="0"/>
        </a:spcBef>
        <a:spcAft>
          <a:spcPct val="0"/>
        </a:spcAft>
        <a:defRPr sz="4400">
          <a:solidFill>
            <a:schemeClr val="tx2"/>
          </a:solidFill>
          <a:latin typeface="Times New Roman" pitchFamily="18" charset="0"/>
          <a:ea typeface="宋体" pitchFamily="2" charset="-122"/>
        </a:defRPr>
      </a:lvl7pPr>
      <a:lvl8pPr marL="1371600" algn="ctr" rtl="0" fontAlgn="base">
        <a:spcBef>
          <a:spcPct val="0"/>
        </a:spcBef>
        <a:spcAft>
          <a:spcPct val="0"/>
        </a:spcAft>
        <a:defRPr sz="4400">
          <a:solidFill>
            <a:schemeClr val="tx2"/>
          </a:solidFill>
          <a:latin typeface="Times New Roman" pitchFamily="18" charset="0"/>
          <a:ea typeface="宋体" pitchFamily="2" charset="-122"/>
        </a:defRPr>
      </a:lvl8pPr>
      <a:lvl9pPr marL="1828800" algn="ctr" rtl="0" fontAlgn="base">
        <a:spcBef>
          <a:spcPct val="0"/>
        </a:spcBef>
        <a:spcAft>
          <a:spcPct val="0"/>
        </a:spcAft>
        <a:defRPr sz="4400">
          <a:solidFill>
            <a:schemeClr val="tx2"/>
          </a:solidFill>
          <a:latin typeface="Times New Roman" pitchFamily="18"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54.emf"/><Relationship Id="rId13" Type="http://schemas.openxmlformats.org/officeDocument/2006/relationships/oleObject" Target="../embeddings/oleObject51.bin"/><Relationship Id="rId18" Type="http://schemas.openxmlformats.org/officeDocument/2006/relationships/image" Target="../media/image48.emf"/><Relationship Id="rId3" Type="http://schemas.openxmlformats.org/officeDocument/2006/relationships/oleObject" Target="../embeddings/oleObject46.bin"/><Relationship Id="rId21" Type="http://schemas.openxmlformats.org/officeDocument/2006/relationships/oleObject" Target="../embeddings/oleObject55.bin"/><Relationship Id="rId7" Type="http://schemas.openxmlformats.org/officeDocument/2006/relationships/oleObject" Target="../embeddings/oleObject48.bin"/><Relationship Id="rId12" Type="http://schemas.openxmlformats.org/officeDocument/2006/relationships/image" Target="../media/image56.emf"/><Relationship Id="rId17" Type="http://schemas.openxmlformats.org/officeDocument/2006/relationships/oleObject" Target="../embeddings/oleObject53.bin"/><Relationship Id="rId2" Type="http://schemas.openxmlformats.org/officeDocument/2006/relationships/slideLayout" Target="../slideLayouts/slideLayout7.xml"/><Relationship Id="rId16" Type="http://schemas.openxmlformats.org/officeDocument/2006/relationships/image" Target="../media/image42.emf"/><Relationship Id="rId20" Type="http://schemas.openxmlformats.org/officeDocument/2006/relationships/image" Target="../media/image58.wmf"/><Relationship Id="rId1" Type="http://schemas.openxmlformats.org/officeDocument/2006/relationships/vmlDrawing" Target="../drawings/vmlDrawing6.vml"/><Relationship Id="rId6" Type="http://schemas.openxmlformats.org/officeDocument/2006/relationships/image" Target="../media/image53.emf"/><Relationship Id="rId11" Type="http://schemas.openxmlformats.org/officeDocument/2006/relationships/oleObject" Target="../embeddings/oleObject50.bin"/><Relationship Id="rId24" Type="http://schemas.openxmlformats.org/officeDocument/2006/relationships/image" Target="../media/image60.wmf"/><Relationship Id="rId5" Type="http://schemas.openxmlformats.org/officeDocument/2006/relationships/oleObject" Target="../embeddings/oleObject47.bin"/><Relationship Id="rId15" Type="http://schemas.openxmlformats.org/officeDocument/2006/relationships/oleObject" Target="../embeddings/oleObject52.bin"/><Relationship Id="rId23" Type="http://schemas.openxmlformats.org/officeDocument/2006/relationships/oleObject" Target="../embeddings/oleObject56.bin"/><Relationship Id="rId10" Type="http://schemas.openxmlformats.org/officeDocument/2006/relationships/image" Target="../media/image55.emf"/><Relationship Id="rId19" Type="http://schemas.openxmlformats.org/officeDocument/2006/relationships/oleObject" Target="../embeddings/oleObject54.bin"/><Relationship Id="rId4" Type="http://schemas.openxmlformats.org/officeDocument/2006/relationships/image" Target="../media/image52.emf"/><Relationship Id="rId9" Type="http://schemas.openxmlformats.org/officeDocument/2006/relationships/oleObject" Target="../embeddings/oleObject49.bin"/><Relationship Id="rId14" Type="http://schemas.openxmlformats.org/officeDocument/2006/relationships/image" Target="../media/image57.emf"/><Relationship Id="rId22" Type="http://schemas.openxmlformats.org/officeDocument/2006/relationships/image" Target="../media/image59.wmf"/></Relationships>
</file>

<file path=ppt/slides/_rels/slide11.xml.rels><?xml version="1.0" encoding="UTF-8" standalone="yes"?>
<Relationships xmlns="http://schemas.openxmlformats.org/package/2006/relationships"><Relationship Id="rId3" Type="http://schemas.openxmlformats.org/officeDocument/2006/relationships/hyperlink" Target="https://baike.baidu.com/item/%E5%BC%95%E5%8A%9B%E8%BE%90%E5%B0%84" TargetMode="External"/><Relationship Id="rId7" Type="http://schemas.openxmlformats.org/officeDocument/2006/relationships/hyperlink" Target="https://baike.baidu.com/item/%E5%BC%95%E5%8A%9B%E5%9C%BA" TargetMode="External"/><Relationship Id="rId2" Type="http://schemas.openxmlformats.org/officeDocument/2006/relationships/hyperlink" Target="https://baike.baidu.com/item/%E5%BC%95%E5%8A%9B%E6%B3%A2" TargetMode="External"/><Relationship Id="rId1" Type="http://schemas.openxmlformats.org/officeDocument/2006/relationships/slideLayout" Target="../slideLayouts/slideLayout7.xml"/><Relationship Id="rId6" Type="http://schemas.openxmlformats.org/officeDocument/2006/relationships/hyperlink" Target="https://baike.baidu.com/item/%E6%98%9F%E9%99%85%E7%A9%BA%E9%97%B4/84069" TargetMode="External"/><Relationship Id="rId5" Type="http://schemas.openxmlformats.org/officeDocument/2006/relationships/hyperlink" Target="https://baike.baidu.com/item/%E8%84%89%E5%86%B2%E5%8F%8C%E6%98%9F" TargetMode="External"/><Relationship Id="rId4" Type="http://schemas.openxmlformats.org/officeDocument/2006/relationships/hyperlink" Target="https://baike.baidu.com/item/%E5%B0%84%E7%94%B5" TargetMode="External"/></Relationships>
</file>

<file path=ppt/slides/_rels/slide12.xml.rels><?xml version="1.0" encoding="UTF-8" standalone="yes"?>
<Relationships xmlns="http://schemas.openxmlformats.org/package/2006/relationships"><Relationship Id="rId8" Type="http://schemas.openxmlformats.org/officeDocument/2006/relationships/image" Target="../media/image63.emf"/><Relationship Id="rId3" Type="http://schemas.openxmlformats.org/officeDocument/2006/relationships/oleObject" Target="../embeddings/oleObject57.bin"/><Relationship Id="rId7" Type="http://schemas.openxmlformats.org/officeDocument/2006/relationships/oleObject" Target="../embeddings/oleObject59.bin"/><Relationship Id="rId2" Type="http://schemas.openxmlformats.org/officeDocument/2006/relationships/slideLayout" Target="../slideLayouts/slideLayout7.xml"/><Relationship Id="rId1" Type="http://schemas.openxmlformats.org/officeDocument/2006/relationships/vmlDrawing" Target="../drawings/vmlDrawing7.vml"/><Relationship Id="rId6" Type="http://schemas.openxmlformats.org/officeDocument/2006/relationships/image" Target="../media/image62.emf"/><Relationship Id="rId5" Type="http://schemas.openxmlformats.org/officeDocument/2006/relationships/oleObject" Target="../embeddings/oleObject58.bin"/><Relationship Id="rId10" Type="http://schemas.openxmlformats.org/officeDocument/2006/relationships/image" Target="../media/image64.emf"/><Relationship Id="rId4" Type="http://schemas.openxmlformats.org/officeDocument/2006/relationships/image" Target="../media/image61.emf"/><Relationship Id="rId9" Type="http://schemas.openxmlformats.org/officeDocument/2006/relationships/oleObject" Target="../embeddings/oleObject60.bin"/></Relationships>
</file>

<file path=ppt/slides/_rels/slide13.xml.rels><?xml version="1.0" encoding="UTF-8" standalone="yes"?>
<Relationships xmlns="http://schemas.openxmlformats.org/package/2006/relationships"><Relationship Id="rId8" Type="http://schemas.openxmlformats.org/officeDocument/2006/relationships/image" Target="../media/image67.emf"/><Relationship Id="rId13" Type="http://schemas.openxmlformats.org/officeDocument/2006/relationships/oleObject" Target="../embeddings/oleObject66.bin"/><Relationship Id="rId18" Type="http://schemas.openxmlformats.org/officeDocument/2006/relationships/image" Target="../media/image72.emf"/><Relationship Id="rId26" Type="http://schemas.openxmlformats.org/officeDocument/2006/relationships/image" Target="../media/image76.emf"/><Relationship Id="rId3" Type="http://schemas.openxmlformats.org/officeDocument/2006/relationships/oleObject" Target="../embeddings/oleObject61.bin"/><Relationship Id="rId21" Type="http://schemas.openxmlformats.org/officeDocument/2006/relationships/oleObject" Target="../embeddings/oleObject70.bin"/><Relationship Id="rId7" Type="http://schemas.openxmlformats.org/officeDocument/2006/relationships/oleObject" Target="../embeddings/oleObject63.bin"/><Relationship Id="rId12" Type="http://schemas.openxmlformats.org/officeDocument/2006/relationships/image" Target="../media/image69.emf"/><Relationship Id="rId17" Type="http://schemas.openxmlformats.org/officeDocument/2006/relationships/oleObject" Target="../embeddings/oleObject68.bin"/><Relationship Id="rId25" Type="http://schemas.openxmlformats.org/officeDocument/2006/relationships/oleObject" Target="../embeddings/oleObject72.bin"/><Relationship Id="rId2" Type="http://schemas.openxmlformats.org/officeDocument/2006/relationships/slideLayout" Target="../slideLayouts/slideLayout7.xml"/><Relationship Id="rId16" Type="http://schemas.openxmlformats.org/officeDocument/2006/relationships/image" Target="../media/image71.emf"/><Relationship Id="rId20" Type="http://schemas.openxmlformats.org/officeDocument/2006/relationships/image" Target="../media/image73.emf"/><Relationship Id="rId29" Type="http://schemas.openxmlformats.org/officeDocument/2006/relationships/oleObject" Target="../embeddings/oleObject74.bin"/><Relationship Id="rId1" Type="http://schemas.openxmlformats.org/officeDocument/2006/relationships/vmlDrawing" Target="../drawings/vmlDrawing8.vml"/><Relationship Id="rId6" Type="http://schemas.openxmlformats.org/officeDocument/2006/relationships/image" Target="../media/image66.emf"/><Relationship Id="rId11" Type="http://schemas.openxmlformats.org/officeDocument/2006/relationships/oleObject" Target="../embeddings/oleObject65.bin"/><Relationship Id="rId24" Type="http://schemas.openxmlformats.org/officeDocument/2006/relationships/image" Target="../media/image75.emf"/><Relationship Id="rId5" Type="http://schemas.openxmlformats.org/officeDocument/2006/relationships/oleObject" Target="../embeddings/oleObject62.bin"/><Relationship Id="rId15" Type="http://schemas.openxmlformats.org/officeDocument/2006/relationships/oleObject" Target="../embeddings/oleObject67.bin"/><Relationship Id="rId23" Type="http://schemas.openxmlformats.org/officeDocument/2006/relationships/oleObject" Target="../embeddings/oleObject71.bin"/><Relationship Id="rId28" Type="http://schemas.openxmlformats.org/officeDocument/2006/relationships/image" Target="../media/image77.emf"/><Relationship Id="rId10" Type="http://schemas.openxmlformats.org/officeDocument/2006/relationships/image" Target="../media/image68.emf"/><Relationship Id="rId19" Type="http://schemas.openxmlformats.org/officeDocument/2006/relationships/oleObject" Target="../embeddings/oleObject69.bin"/><Relationship Id="rId4" Type="http://schemas.openxmlformats.org/officeDocument/2006/relationships/image" Target="../media/image65.emf"/><Relationship Id="rId9" Type="http://schemas.openxmlformats.org/officeDocument/2006/relationships/oleObject" Target="../embeddings/oleObject64.bin"/><Relationship Id="rId14" Type="http://schemas.openxmlformats.org/officeDocument/2006/relationships/image" Target="../media/image70.emf"/><Relationship Id="rId22" Type="http://schemas.openxmlformats.org/officeDocument/2006/relationships/image" Target="../media/image74.emf"/><Relationship Id="rId27" Type="http://schemas.openxmlformats.org/officeDocument/2006/relationships/oleObject" Target="../embeddings/oleObject73.bin"/><Relationship Id="rId30" Type="http://schemas.openxmlformats.org/officeDocument/2006/relationships/image" Target="../media/image78.emf"/></Relationships>
</file>

<file path=ppt/slides/_rels/slide14.xml.rels><?xml version="1.0" encoding="UTF-8" standalone="yes"?>
<Relationships xmlns="http://schemas.openxmlformats.org/package/2006/relationships"><Relationship Id="rId8" Type="http://schemas.openxmlformats.org/officeDocument/2006/relationships/image" Target="../media/image81.emf"/><Relationship Id="rId13" Type="http://schemas.openxmlformats.org/officeDocument/2006/relationships/oleObject" Target="../embeddings/oleObject80.bin"/><Relationship Id="rId18" Type="http://schemas.openxmlformats.org/officeDocument/2006/relationships/image" Target="../media/image86.emf"/><Relationship Id="rId3" Type="http://schemas.openxmlformats.org/officeDocument/2006/relationships/oleObject" Target="../embeddings/oleObject75.bin"/><Relationship Id="rId7" Type="http://schemas.openxmlformats.org/officeDocument/2006/relationships/oleObject" Target="../embeddings/oleObject77.bin"/><Relationship Id="rId12" Type="http://schemas.openxmlformats.org/officeDocument/2006/relationships/image" Target="../media/image83.emf"/><Relationship Id="rId17" Type="http://schemas.openxmlformats.org/officeDocument/2006/relationships/oleObject" Target="../embeddings/oleObject82.bin"/><Relationship Id="rId2" Type="http://schemas.openxmlformats.org/officeDocument/2006/relationships/slideLayout" Target="../slideLayouts/slideLayout7.xml"/><Relationship Id="rId16" Type="http://schemas.openxmlformats.org/officeDocument/2006/relationships/image" Target="../media/image85.emf"/><Relationship Id="rId1" Type="http://schemas.openxmlformats.org/officeDocument/2006/relationships/vmlDrawing" Target="../drawings/vmlDrawing9.vml"/><Relationship Id="rId6" Type="http://schemas.openxmlformats.org/officeDocument/2006/relationships/image" Target="../media/image80.emf"/><Relationship Id="rId11" Type="http://schemas.openxmlformats.org/officeDocument/2006/relationships/oleObject" Target="../embeddings/oleObject79.bin"/><Relationship Id="rId5" Type="http://schemas.openxmlformats.org/officeDocument/2006/relationships/oleObject" Target="../embeddings/oleObject76.bin"/><Relationship Id="rId15" Type="http://schemas.openxmlformats.org/officeDocument/2006/relationships/oleObject" Target="../embeddings/oleObject81.bin"/><Relationship Id="rId10" Type="http://schemas.openxmlformats.org/officeDocument/2006/relationships/image" Target="../media/image82.emf"/><Relationship Id="rId4" Type="http://schemas.openxmlformats.org/officeDocument/2006/relationships/image" Target="../media/image79.emf"/><Relationship Id="rId9" Type="http://schemas.openxmlformats.org/officeDocument/2006/relationships/oleObject" Target="../embeddings/oleObject78.bin"/><Relationship Id="rId14" Type="http://schemas.openxmlformats.org/officeDocument/2006/relationships/image" Target="../media/image84.emf"/></Relationships>
</file>

<file path=ppt/slides/_rels/slide15.xml.rels><?xml version="1.0" encoding="UTF-8" standalone="yes"?>
<Relationships xmlns="http://schemas.openxmlformats.org/package/2006/relationships"><Relationship Id="rId13" Type="http://schemas.openxmlformats.org/officeDocument/2006/relationships/oleObject" Target="../embeddings/oleObject88.bin"/><Relationship Id="rId18" Type="http://schemas.openxmlformats.org/officeDocument/2006/relationships/image" Target="../media/image94.emf"/><Relationship Id="rId26" Type="http://schemas.openxmlformats.org/officeDocument/2006/relationships/image" Target="../media/image98.emf"/><Relationship Id="rId21" Type="http://schemas.openxmlformats.org/officeDocument/2006/relationships/oleObject" Target="../embeddings/oleObject92.bin"/><Relationship Id="rId34" Type="http://schemas.openxmlformats.org/officeDocument/2006/relationships/image" Target="../media/image102.emf"/><Relationship Id="rId7" Type="http://schemas.openxmlformats.org/officeDocument/2006/relationships/oleObject" Target="../embeddings/oleObject85.bin"/><Relationship Id="rId12" Type="http://schemas.openxmlformats.org/officeDocument/2006/relationships/image" Target="../media/image91.emf"/><Relationship Id="rId17" Type="http://schemas.openxmlformats.org/officeDocument/2006/relationships/oleObject" Target="../embeddings/oleObject90.bin"/><Relationship Id="rId25" Type="http://schemas.openxmlformats.org/officeDocument/2006/relationships/oleObject" Target="../embeddings/oleObject94.bin"/><Relationship Id="rId33" Type="http://schemas.openxmlformats.org/officeDocument/2006/relationships/oleObject" Target="../embeddings/oleObject98.bin"/><Relationship Id="rId38" Type="http://schemas.openxmlformats.org/officeDocument/2006/relationships/image" Target="../media/image104.emf"/><Relationship Id="rId2" Type="http://schemas.openxmlformats.org/officeDocument/2006/relationships/slideLayout" Target="../slideLayouts/slideLayout7.xml"/><Relationship Id="rId16" Type="http://schemas.openxmlformats.org/officeDocument/2006/relationships/image" Target="../media/image93.emf"/><Relationship Id="rId20" Type="http://schemas.openxmlformats.org/officeDocument/2006/relationships/image" Target="../media/image95.emf"/><Relationship Id="rId29" Type="http://schemas.openxmlformats.org/officeDocument/2006/relationships/oleObject" Target="../embeddings/oleObject96.bin"/><Relationship Id="rId1" Type="http://schemas.openxmlformats.org/officeDocument/2006/relationships/vmlDrawing" Target="../drawings/vmlDrawing10.vml"/><Relationship Id="rId6" Type="http://schemas.openxmlformats.org/officeDocument/2006/relationships/image" Target="../media/image88.emf"/><Relationship Id="rId11" Type="http://schemas.openxmlformats.org/officeDocument/2006/relationships/oleObject" Target="../embeddings/oleObject87.bin"/><Relationship Id="rId24" Type="http://schemas.openxmlformats.org/officeDocument/2006/relationships/image" Target="../media/image97.emf"/><Relationship Id="rId32" Type="http://schemas.openxmlformats.org/officeDocument/2006/relationships/image" Target="../media/image101.emf"/><Relationship Id="rId37" Type="http://schemas.openxmlformats.org/officeDocument/2006/relationships/oleObject" Target="../embeddings/oleObject100.bin"/><Relationship Id="rId5" Type="http://schemas.openxmlformats.org/officeDocument/2006/relationships/oleObject" Target="../embeddings/oleObject84.bin"/><Relationship Id="rId15" Type="http://schemas.openxmlformats.org/officeDocument/2006/relationships/oleObject" Target="../embeddings/oleObject89.bin"/><Relationship Id="rId23" Type="http://schemas.openxmlformats.org/officeDocument/2006/relationships/oleObject" Target="../embeddings/oleObject93.bin"/><Relationship Id="rId28" Type="http://schemas.openxmlformats.org/officeDocument/2006/relationships/image" Target="../media/image99.emf"/><Relationship Id="rId36" Type="http://schemas.openxmlformats.org/officeDocument/2006/relationships/image" Target="../media/image103.emf"/><Relationship Id="rId10" Type="http://schemas.openxmlformats.org/officeDocument/2006/relationships/image" Target="../media/image90.emf"/><Relationship Id="rId19" Type="http://schemas.openxmlformats.org/officeDocument/2006/relationships/oleObject" Target="../embeddings/oleObject91.bin"/><Relationship Id="rId31" Type="http://schemas.openxmlformats.org/officeDocument/2006/relationships/oleObject" Target="../embeddings/oleObject97.bin"/><Relationship Id="rId4" Type="http://schemas.openxmlformats.org/officeDocument/2006/relationships/image" Target="../media/image87.emf"/><Relationship Id="rId9" Type="http://schemas.openxmlformats.org/officeDocument/2006/relationships/oleObject" Target="../embeddings/oleObject86.bin"/><Relationship Id="rId14" Type="http://schemas.openxmlformats.org/officeDocument/2006/relationships/image" Target="../media/image92.emf"/><Relationship Id="rId22" Type="http://schemas.openxmlformats.org/officeDocument/2006/relationships/image" Target="../media/image96.emf"/><Relationship Id="rId27" Type="http://schemas.openxmlformats.org/officeDocument/2006/relationships/oleObject" Target="../embeddings/oleObject95.bin"/><Relationship Id="rId30" Type="http://schemas.openxmlformats.org/officeDocument/2006/relationships/image" Target="../media/image100.emf"/><Relationship Id="rId35" Type="http://schemas.openxmlformats.org/officeDocument/2006/relationships/oleObject" Target="../embeddings/oleObject99.bin"/><Relationship Id="rId8" Type="http://schemas.openxmlformats.org/officeDocument/2006/relationships/image" Target="../media/image89.emf"/><Relationship Id="rId3" Type="http://schemas.openxmlformats.org/officeDocument/2006/relationships/oleObject" Target="../embeddings/oleObject83.bin"/></Relationships>
</file>

<file path=ppt/slides/_rels/slide16.xml.rels><?xml version="1.0" encoding="UTF-8" standalone="yes"?>
<Relationships xmlns="http://schemas.openxmlformats.org/package/2006/relationships"><Relationship Id="rId8" Type="http://schemas.openxmlformats.org/officeDocument/2006/relationships/image" Target="../media/image107.emf"/><Relationship Id="rId13" Type="http://schemas.openxmlformats.org/officeDocument/2006/relationships/oleObject" Target="../embeddings/oleObject106.bin"/><Relationship Id="rId18" Type="http://schemas.openxmlformats.org/officeDocument/2006/relationships/image" Target="../media/image112.emf"/><Relationship Id="rId3" Type="http://schemas.openxmlformats.org/officeDocument/2006/relationships/oleObject" Target="../embeddings/oleObject101.bin"/><Relationship Id="rId7" Type="http://schemas.openxmlformats.org/officeDocument/2006/relationships/oleObject" Target="../embeddings/oleObject103.bin"/><Relationship Id="rId12" Type="http://schemas.openxmlformats.org/officeDocument/2006/relationships/image" Target="../media/image109.emf"/><Relationship Id="rId17" Type="http://schemas.openxmlformats.org/officeDocument/2006/relationships/oleObject" Target="../embeddings/oleObject108.bin"/><Relationship Id="rId2" Type="http://schemas.openxmlformats.org/officeDocument/2006/relationships/slideLayout" Target="../slideLayouts/slideLayout7.xml"/><Relationship Id="rId16" Type="http://schemas.openxmlformats.org/officeDocument/2006/relationships/image" Target="../media/image111.emf"/><Relationship Id="rId1" Type="http://schemas.openxmlformats.org/officeDocument/2006/relationships/vmlDrawing" Target="../drawings/vmlDrawing11.vml"/><Relationship Id="rId6" Type="http://schemas.openxmlformats.org/officeDocument/2006/relationships/image" Target="../media/image106.emf"/><Relationship Id="rId11" Type="http://schemas.openxmlformats.org/officeDocument/2006/relationships/oleObject" Target="../embeddings/oleObject105.bin"/><Relationship Id="rId5" Type="http://schemas.openxmlformats.org/officeDocument/2006/relationships/oleObject" Target="../embeddings/oleObject102.bin"/><Relationship Id="rId15" Type="http://schemas.openxmlformats.org/officeDocument/2006/relationships/oleObject" Target="../embeddings/oleObject107.bin"/><Relationship Id="rId10" Type="http://schemas.openxmlformats.org/officeDocument/2006/relationships/image" Target="../media/image108.emf"/><Relationship Id="rId4" Type="http://schemas.openxmlformats.org/officeDocument/2006/relationships/image" Target="../media/image105.emf"/><Relationship Id="rId9" Type="http://schemas.openxmlformats.org/officeDocument/2006/relationships/oleObject" Target="../embeddings/oleObject104.bin"/><Relationship Id="rId14" Type="http://schemas.openxmlformats.org/officeDocument/2006/relationships/image" Target="../media/image110.emf"/></Relationships>
</file>

<file path=ppt/slides/_rels/slide17.xml.rels><?xml version="1.0" encoding="UTF-8" standalone="yes"?>
<Relationships xmlns="http://schemas.openxmlformats.org/package/2006/relationships"><Relationship Id="rId8" Type="http://schemas.openxmlformats.org/officeDocument/2006/relationships/image" Target="../media/image115.emf"/><Relationship Id="rId13" Type="http://schemas.openxmlformats.org/officeDocument/2006/relationships/oleObject" Target="../embeddings/oleObject114.bin"/><Relationship Id="rId18" Type="http://schemas.openxmlformats.org/officeDocument/2006/relationships/image" Target="../media/image120.emf"/><Relationship Id="rId26" Type="http://schemas.openxmlformats.org/officeDocument/2006/relationships/image" Target="../media/image124.emf"/><Relationship Id="rId3" Type="http://schemas.openxmlformats.org/officeDocument/2006/relationships/oleObject" Target="../embeddings/oleObject109.bin"/><Relationship Id="rId21" Type="http://schemas.openxmlformats.org/officeDocument/2006/relationships/oleObject" Target="../embeddings/oleObject118.bin"/><Relationship Id="rId7" Type="http://schemas.openxmlformats.org/officeDocument/2006/relationships/oleObject" Target="../embeddings/oleObject111.bin"/><Relationship Id="rId12" Type="http://schemas.openxmlformats.org/officeDocument/2006/relationships/image" Target="../media/image117.emf"/><Relationship Id="rId17" Type="http://schemas.openxmlformats.org/officeDocument/2006/relationships/oleObject" Target="../embeddings/oleObject116.bin"/><Relationship Id="rId25" Type="http://schemas.openxmlformats.org/officeDocument/2006/relationships/oleObject" Target="../embeddings/oleObject120.bin"/><Relationship Id="rId2" Type="http://schemas.openxmlformats.org/officeDocument/2006/relationships/slideLayout" Target="../slideLayouts/slideLayout7.xml"/><Relationship Id="rId16" Type="http://schemas.openxmlformats.org/officeDocument/2006/relationships/image" Target="../media/image119.emf"/><Relationship Id="rId20" Type="http://schemas.openxmlformats.org/officeDocument/2006/relationships/image" Target="../media/image121.emf"/><Relationship Id="rId29" Type="http://schemas.openxmlformats.org/officeDocument/2006/relationships/oleObject" Target="../embeddings/oleObject122.bin"/><Relationship Id="rId1" Type="http://schemas.openxmlformats.org/officeDocument/2006/relationships/vmlDrawing" Target="../drawings/vmlDrawing12.vml"/><Relationship Id="rId6" Type="http://schemas.openxmlformats.org/officeDocument/2006/relationships/image" Target="../media/image114.emf"/><Relationship Id="rId11" Type="http://schemas.openxmlformats.org/officeDocument/2006/relationships/oleObject" Target="../embeddings/oleObject113.bin"/><Relationship Id="rId24" Type="http://schemas.openxmlformats.org/officeDocument/2006/relationships/image" Target="../media/image123.emf"/><Relationship Id="rId32" Type="http://schemas.openxmlformats.org/officeDocument/2006/relationships/image" Target="../media/image127.emf"/><Relationship Id="rId5" Type="http://schemas.openxmlformats.org/officeDocument/2006/relationships/oleObject" Target="../embeddings/oleObject110.bin"/><Relationship Id="rId15" Type="http://schemas.openxmlformats.org/officeDocument/2006/relationships/oleObject" Target="../embeddings/oleObject115.bin"/><Relationship Id="rId23" Type="http://schemas.openxmlformats.org/officeDocument/2006/relationships/oleObject" Target="../embeddings/oleObject119.bin"/><Relationship Id="rId28" Type="http://schemas.openxmlformats.org/officeDocument/2006/relationships/image" Target="../media/image125.emf"/><Relationship Id="rId10" Type="http://schemas.openxmlformats.org/officeDocument/2006/relationships/image" Target="../media/image116.emf"/><Relationship Id="rId19" Type="http://schemas.openxmlformats.org/officeDocument/2006/relationships/oleObject" Target="../embeddings/oleObject117.bin"/><Relationship Id="rId31" Type="http://schemas.openxmlformats.org/officeDocument/2006/relationships/oleObject" Target="../embeddings/oleObject123.bin"/><Relationship Id="rId4" Type="http://schemas.openxmlformats.org/officeDocument/2006/relationships/image" Target="../media/image113.emf"/><Relationship Id="rId9" Type="http://schemas.openxmlformats.org/officeDocument/2006/relationships/oleObject" Target="../embeddings/oleObject112.bin"/><Relationship Id="rId14" Type="http://schemas.openxmlformats.org/officeDocument/2006/relationships/image" Target="../media/image118.emf"/><Relationship Id="rId22" Type="http://schemas.openxmlformats.org/officeDocument/2006/relationships/image" Target="../media/image122.emf"/><Relationship Id="rId27" Type="http://schemas.openxmlformats.org/officeDocument/2006/relationships/oleObject" Target="../embeddings/oleObject121.bin"/><Relationship Id="rId30" Type="http://schemas.openxmlformats.org/officeDocument/2006/relationships/image" Target="../media/image126.emf"/></Relationships>
</file>

<file path=ppt/slides/_rels/slide18.xml.rels><?xml version="1.0" encoding="UTF-8" standalone="yes"?>
<Relationships xmlns="http://schemas.openxmlformats.org/package/2006/relationships"><Relationship Id="rId13" Type="http://schemas.openxmlformats.org/officeDocument/2006/relationships/oleObject" Target="../embeddings/oleObject129.bin"/><Relationship Id="rId18" Type="http://schemas.openxmlformats.org/officeDocument/2006/relationships/image" Target="../media/image135.emf"/><Relationship Id="rId26" Type="http://schemas.openxmlformats.org/officeDocument/2006/relationships/image" Target="../media/image139.emf"/><Relationship Id="rId3" Type="http://schemas.openxmlformats.org/officeDocument/2006/relationships/oleObject" Target="../embeddings/oleObject124.bin"/><Relationship Id="rId21" Type="http://schemas.openxmlformats.org/officeDocument/2006/relationships/oleObject" Target="../embeddings/oleObject133.bin"/><Relationship Id="rId34" Type="http://schemas.openxmlformats.org/officeDocument/2006/relationships/image" Target="../media/image143.emf"/><Relationship Id="rId7" Type="http://schemas.openxmlformats.org/officeDocument/2006/relationships/oleObject" Target="../embeddings/oleObject126.bin"/><Relationship Id="rId12" Type="http://schemas.openxmlformats.org/officeDocument/2006/relationships/image" Target="../media/image132.emf"/><Relationship Id="rId17" Type="http://schemas.openxmlformats.org/officeDocument/2006/relationships/oleObject" Target="../embeddings/oleObject131.bin"/><Relationship Id="rId25" Type="http://schemas.openxmlformats.org/officeDocument/2006/relationships/oleObject" Target="../embeddings/oleObject135.bin"/><Relationship Id="rId33" Type="http://schemas.openxmlformats.org/officeDocument/2006/relationships/oleObject" Target="../embeddings/oleObject139.bin"/><Relationship Id="rId2" Type="http://schemas.openxmlformats.org/officeDocument/2006/relationships/slideLayout" Target="../slideLayouts/slideLayout7.xml"/><Relationship Id="rId16" Type="http://schemas.openxmlformats.org/officeDocument/2006/relationships/image" Target="../media/image134.emf"/><Relationship Id="rId20" Type="http://schemas.openxmlformats.org/officeDocument/2006/relationships/image" Target="../media/image136.emf"/><Relationship Id="rId29" Type="http://schemas.openxmlformats.org/officeDocument/2006/relationships/oleObject" Target="../embeddings/oleObject137.bin"/><Relationship Id="rId1" Type="http://schemas.openxmlformats.org/officeDocument/2006/relationships/vmlDrawing" Target="../drawings/vmlDrawing13.vml"/><Relationship Id="rId6" Type="http://schemas.openxmlformats.org/officeDocument/2006/relationships/image" Target="../media/image129.emf"/><Relationship Id="rId11" Type="http://schemas.openxmlformats.org/officeDocument/2006/relationships/oleObject" Target="../embeddings/oleObject128.bin"/><Relationship Id="rId24" Type="http://schemas.openxmlformats.org/officeDocument/2006/relationships/image" Target="../media/image138.emf"/><Relationship Id="rId32" Type="http://schemas.openxmlformats.org/officeDocument/2006/relationships/image" Target="../media/image142.emf"/><Relationship Id="rId5" Type="http://schemas.openxmlformats.org/officeDocument/2006/relationships/oleObject" Target="../embeddings/oleObject125.bin"/><Relationship Id="rId15" Type="http://schemas.openxmlformats.org/officeDocument/2006/relationships/oleObject" Target="../embeddings/oleObject130.bin"/><Relationship Id="rId23" Type="http://schemas.openxmlformats.org/officeDocument/2006/relationships/oleObject" Target="../embeddings/oleObject134.bin"/><Relationship Id="rId28" Type="http://schemas.openxmlformats.org/officeDocument/2006/relationships/image" Target="../media/image140.emf"/><Relationship Id="rId10" Type="http://schemas.openxmlformats.org/officeDocument/2006/relationships/image" Target="../media/image131.emf"/><Relationship Id="rId19" Type="http://schemas.openxmlformats.org/officeDocument/2006/relationships/oleObject" Target="../embeddings/oleObject132.bin"/><Relationship Id="rId31" Type="http://schemas.openxmlformats.org/officeDocument/2006/relationships/oleObject" Target="../embeddings/oleObject138.bin"/><Relationship Id="rId4" Type="http://schemas.openxmlformats.org/officeDocument/2006/relationships/image" Target="../media/image128.emf"/><Relationship Id="rId9" Type="http://schemas.openxmlformats.org/officeDocument/2006/relationships/oleObject" Target="../embeddings/oleObject127.bin"/><Relationship Id="rId14" Type="http://schemas.openxmlformats.org/officeDocument/2006/relationships/image" Target="../media/image133.emf"/><Relationship Id="rId22" Type="http://schemas.openxmlformats.org/officeDocument/2006/relationships/image" Target="../media/image137.emf"/><Relationship Id="rId27" Type="http://schemas.openxmlformats.org/officeDocument/2006/relationships/oleObject" Target="../embeddings/oleObject136.bin"/><Relationship Id="rId30" Type="http://schemas.openxmlformats.org/officeDocument/2006/relationships/image" Target="../media/image141.emf"/><Relationship Id="rId8" Type="http://schemas.openxmlformats.org/officeDocument/2006/relationships/image" Target="../media/image130.emf"/></Relationships>
</file>

<file path=ppt/slides/_rels/slide19.xml.rels><?xml version="1.0" encoding="UTF-8" standalone="yes"?>
<Relationships xmlns="http://schemas.openxmlformats.org/package/2006/relationships"><Relationship Id="rId8" Type="http://schemas.openxmlformats.org/officeDocument/2006/relationships/image" Target="../media/image146.emf"/><Relationship Id="rId13" Type="http://schemas.openxmlformats.org/officeDocument/2006/relationships/oleObject" Target="../embeddings/oleObject145.bin"/><Relationship Id="rId18" Type="http://schemas.openxmlformats.org/officeDocument/2006/relationships/image" Target="../media/image151.emf"/><Relationship Id="rId3" Type="http://schemas.openxmlformats.org/officeDocument/2006/relationships/oleObject" Target="../embeddings/oleObject140.bin"/><Relationship Id="rId21" Type="http://schemas.openxmlformats.org/officeDocument/2006/relationships/oleObject" Target="../embeddings/oleObject149.bin"/><Relationship Id="rId7" Type="http://schemas.openxmlformats.org/officeDocument/2006/relationships/oleObject" Target="../embeddings/oleObject142.bin"/><Relationship Id="rId12" Type="http://schemas.openxmlformats.org/officeDocument/2006/relationships/image" Target="../media/image148.emf"/><Relationship Id="rId17" Type="http://schemas.openxmlformats.org/officeDocument/2006/relationships/oleObject" Target="../embeddings/oleObject147.bin"/><Relationship Id="rId2" Type="http://schemas.openxmlformats.org/officeDocument/2006/relationships/slideLayout" Target="../slideLayouts/slideLayout7.xml"/><Relationship Id="rId16" Type="http://schemas.openxmlformats.org/officeDocument/2006/relationships/image" Target="../media/image150.emf"/><Relationship Id="rId20" Type="http://schemas.openxmlformats.org/officeDocument/2006/relationships/image" Target="../media/image152.emf"/><Relationship Id="rId1" Type="http://schemas.openxmlformats.org/officeDocument/2006/relationships/vmlDrawing" Target="../drawings/vmlDrawing14.vml"/><Relationship Id="rId6" Type="http://schemas.openxmlformats.org/officeDocument/2006/relationships/image" Target="../media/image145.emf"/><Relationship Id="rId11" Type="http://schemas.openxmlformats.org/officeDocument/2006/relationships/oleObject" Target="../embeddings/oleObject144.bin"/><Relationship Id="rId5" Type="http://schemas.openxmlformats.org/officeDocument/2006/relationships/oleObject" Target="../embeddings/oleObject141.bin"/><Relationship Id="rId15" Type="http://schemas.openxmlformats.org/officeDocument/2006/relationships/oleObject" Target="../embeddings/oleObject146.bin"/><Relationship Id="rId10" Type="http://schemas.openxmlformats.org/officeDocument/2006/relationships/image" Target="../media/image147.emf"/><Relationship Id="rId19" Type="http://schemas.openxmlformats.org/officeDocument/2006/relationships/oleObject" Target="../embeddings/oleObject148.bin"/><Relationship Id="rId4" Type="http://schemas.openxmlformats.org/officeDocument/2006/relationships/image" Target="../media/image144.emf"/><Relationship Id="rId9" Type="http://schemas.openxmlformats.org/officeDocument/2006/relationships/oleObject" Target="../embeddings/oleObject143.bin"/><Relationship Id="rId14" Type="http://schemas.openxmlformats.org/officeDocument/2006/relationships/image" Target="../media/image149.emf"/><Relationship Id="rId22" Type="http://schemas.openxmlformats.org/officeDocument/2006/relationships/image" Target="../media/image153.wmf"/></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3" Type="http://schemas.openxmlformats.org/officeDocument/2006/relationships/oleObject" Target="../embeddings/oleObject155.bin"/><Relationship Id="rId18" Type="http://schemas.openxmlformats.org/officeDocument/2006/relationships/image" Target="../media/image161.emf"/><Relationship Id="rId26" Type="http://schemas.openxmlformats.org/officeDocument/2006/relationships/image" Target="../media/image165.emf"/><Relationship Id="rId21" Type="http://schemas.openxmlformats.org/officeDocument/2006/relationships/oleObject" Target="../embeddings/oleObject159.bin"/><Relationship Id="rId34" Type="http://schemas.openxmlformats.org/officeDocument/2006/relationships/image" Target="../media/image151.emf"/><Relationship Id="rId7" Type="http://schemas.openxmlformats.org/officeDocument/2006/relationships/oleObject" Target="../embeddings/oleObject152.bin"/><Relationship Id="rId12" Type="http://schemas.openxmlformats.org/officeDocument/2006/relationships/image" Target="../media/image158.emf"/><Relationship Id="rId17" Type="http://schemas.openxmlformats.org/officeDocument/2006/relationships/oleObject" Target="../embeddings/oleObject157.bin"/><Relationship Id="rId25" Type="http://schemas.openxmlformats.org/officeDocument/2006/relationships/oleObject" Target="../embeddings/oleObject161.bin"/><Relationship Id="rId33" Type="http://schemas.openxmlformats.org/officeDocument/2006/relationships/oleObject" Target="../embeddings/oleObject165.bin"/><Relationship Id="rId2" Type="http://schemas.openxmlformats.org/officeDocument/2006/relationships/slideLayout" Target="../slideLayouts/slideLayout7.xml"/><Relationship Id="rId16" Type="http://schemas.openxmlformats.org/officeDocument/2006/relationships/image" Target="../media/image160.emf"/><Relationship Id="rId20" Type="http://schemas.openxmlformats.org/officeDocument/2006/relationships/image" Target="../media/image162.emf"/><Relationship Id="rId29" Type="http://schemas.openxmlformats.org/officeDocument/2006/relationships/oleObject" Target="../embeddings/oleObject163.bin"/><Relationship Id="rId1" Type="http://schemas.openxmlformats.org/officeDocument/2006/relationships/vmlDrawing" Target="../drawings/vmlDrawing15.vml"/><Relationship Id="rId6" Type="http://schemas.openxmlformats.org/officeDocument/2006/relationships/image" Target="../media/image155.emf"/><Relationship Id="rId11" Type="http://schemas.openxmlformats.org/officeDocument/2006/relationships/oleObject" Target="../embeddings/oleObject154.bin"/><Relationship Id="rId24" Type="http://schemas.openxmlformats.org/officeDocument/2006/relationships/image" Target="../media/image164.emf"/><Relationship Id="rId32" Type="http://schemas.openxmlformats.org/officeDocument/2006/relationships/image" Target="../media/image150.emf"/><Relationship Id="rId37" Type="http://schemas.openxmlformats.org/officeDocument/2006/relationships/image" Target="../media/image168.png"/><Relationship Id="rId5" Type="http://schemas.openxmlformats.org/officeDocument/2006/relationships/oleObject" Target="../embeddings/oleObject151.bin"/><Relationship Id="rId15" Type="http://schemas.openxmlformats.org/officeDocument/2006/relationships/oleObject" Target="../embeddings/oleObject156.bin"/><Relationship Id="rId23" Type="http://schemas.openxmlformats.org/officeDocument/2006/relationships/oleObject" Target="../embeddings/oleObject160.bin"/><Relationship Id="rId28" Type="http://schemas.openxmlformats.org/officeDocument/2006/relationships/image" Target="../media/image166.emf"/><Relationship Id="rId36" Type="http://schemas.openxmlformats.org/officeDocument/2006/relationships/image" Target="../media/image152.emf"/><Relationship Id="rId10" Type="http://schemas.openxmlformats.org/officeDocument/2006/relationships/image" Target="../media/image157.emf"/><Relationship Id="rId19" Type="http://schemas.openxmlformats.org/officeDocument/2006/relationships/oleObject" Target="../embeddings/oleObject158.bin"/><Relationship Id="rId31" Type="http://schemas.openxmlformats.org/officeDocument/2006/relationships/oleObject" Target="../embeddings/oleObject164.bin"/><Relationship Id="rId4" Type="http://schemas.openxmlformats.org/officeDocument/2006/relationships/image" Target="../media/image154.emf"/><Relationship Id="rId9" Type="http://schemas.openxmlformats.org/officeDocument/2006/relationships/oleObject" Target="../embeddings/oleObject153.bin"/><Relationship Id="rId14" Type="http://schemas.openxmlformats.org/officeDocument/2006/relationships/image" Target="../media/image159.emf"/><Relationship Id="rId22" Type="http://schemas.openxmlformats.org/officeDocument/2006/relationships/image" Target="../media/image163.emf"/><Relationship Id="rId27" Type="http://schemas.openxmlformats.org/officeDocument/2006/relationships/oleObject" Target="../embeddings/oleObject162.bin"/><Relationship Id="rId30" Type="http://schemas.openxmlformats.org/officeDocument/2006/relationships/image" Target="../media/image167.emf"/><Relationship Id="rId35" Type="http://schemas.openxmlformats.org/officeDocument/2006/relationships/oleObject" Target="../embeddings/oleObject166.bin"/><Relationship Id="rId8" Type="http://schemas.openxmlformats.org/officeDocument/2006/relationships/image" Target="../media/image156.emf"/><Relationship Id="rId3" Type="http://schemas.openxmlformats.org/officeDocument/2006/relationships/oleObject" Target="../embeddings/oleObject150.bin"/></Relationships>
</file>

<file path=ppt/slides/_rels/slide21.xml.rels><?xml version="1.0" encoding="UTF-8" standalone="yes"?>
<Relationships xmlns="http://schemas.openxmlformats.org/package/2006/relationships"><Relationship Id="rId8" Type="http://schemas.openxmlformats.org/officeDocument/2006/relationships/image" Target="../media/image171.emf"/><Relationship Id="rId13" Type="http://schemas.openxmlformats.org/officeDocument/2006/relationships/oleObject" Target="../embeddings/oleObject172.bin"/><Relationship Id="rId18" Type="http://schemas.openxmlformats.org/officeDocument/2006/relationships/image" Target="../media/image176.emf"/><Relationship Id="rId26" Type="http://schemas.openxmlformats.org/officeDocument/2006/relationships/image" Target="../media/image180.emf"/><Relationship Id="rId3" Type="http://schemas.openxmlformats.org/officeDocument/2006/relationships/oleObject" Target="../embeddings/oleObject167.bin"/><Relationship Id="rId21" Type="http://schemas.openxmlformats.org/officeDocument/2006/relationships/oleObject" Target="../embeddings/oleObject176.bin"/><Relationship Id="rId7" Type="http://schemas.openxmlformats.org/officeDocument/2006/relationships/oleObject" Target="../embeddings/oleObject169.bin"/><Relationship Id="rId12" Type="http://schemas.openxmlformats.org/officeDocument/2006/relationships/image" Target="../media/image173.emf"/><Relationship Id="rId17" Type="http://schemas.openxmlformats.org/officeDocument/2006/relationships/oleObject" Target="../embeddings/oleObject174.bin"/><Relationship Id="rId25" Type="http://schemas.openxmlformats.org/officeDocument/2006/relationships/oleObject" Target="../embeddings/oleObject178.bin"/><Relationship Id="rId2" Type="http://schemas.openxmlformats.org/officeDocument/2006/relationships/slideLayout" Target="../slideLayouts/slideLayout7.xml"/><Relationship Id="rId16" Type="http://schemas.openxmlformats.org/officeDocument/2006/relationships/image" Target="../media/image175.emf"/><Relationship Id="rId20" Type="http://schemas.openxmlformats.org/officeDocument/2006/relationships/image" Target="../media/image177.emf"/><Relationship Id="rId1" Type="http://schemas.openxmlformats.org/officeDocument/2006/relationships/vmlDrawing" Target="../drawings/vmlDrawing16.vml"/><Relationship Id="rId6" Type="http://schemas.openxmlformats.org/officeDocument/2006/relationships/image" Target="../media/image170.emf"/><Relationship Id="rId11" Type="http://schemas.openxmlformats.org/officeDocument/2006/relationships/oleObject" Target="../embeddings/oleObject171.bin"/><Relationship Id="rId24" Type="http://schemas.openxmlformats.org/officeDocument/2006/relationships/image" Target="../media/image179.emf"/><Relationship Id="rId5" Type="http://schemas.openxmlformats.org/officeDocument/2006/relationships/oleObject" Target="../embeddings/oleObject168.bin"/><Relationship Id="rId15" Type="http://schemas.openxmlformats.org/officeDocument/2006/relationships/oleObject" Target="../embeddings/oleObject173.bin"/><Relationship Id="rId23" Type="http://schemas.openxmlformats.org/officeDocument/2006/relationships/oleObject" Target="../embeddings/oleObject177.bin"/><Relationship Id="rId28" Type="http://schemas.openxmlformats.org/officeDocument/2006/relationships/image" Target="../media/image181.emf"/><Relationship Id="rId10" Type="http://schemas.openxmlformats.org/officeDocument/2006/relationships/image" Target="../media/image172.emf"/><Relationship Id="rId19" Type="http://schemas.openxmlformats.org/officeDocument/2006/relationships/oleObject" Target="../embeddings/oleObject175.bin"/><Relationship Id="rId4" Type="http://schemas.openxmlformats.org/officeDocument/2006/relationships/image" Target="../media/image169.emf"/><Relationship Id="rId9" Type="http://schemas.openxmlformats.org/officeDocument/2006/relationships/oleObject" Target="../embeddings/oleObject170.bin"/><Relationship Id="rId14" Type="http://schemas.openxmlformats.org/officeDocument/2006/relationships/image" Target="../media/image174.emf"/><Relationship Id="rId22" Type="http://schemas.openxmlformats.org/officeDocument/2006/relationships/image" Target="../media/image178.emf"/><Relationship Id="rId27" Type="http://schemas.openxmlformats.org/officeDocument/2006/relationships/oleObject" Target="../embeddings/oleObject179.bin"/></Relationships>
</file>

<file path=ppt/slides/_rels/slide22.xml.rels><?xml version="1.0" encoding="UTF-8" standalone="yes"?>
<Relationships xmlns="http://schemas.openxmlformats.org/package/2006/relationships"><Relationship Id="rId8" Type="http://schemas.openxmlformats.org/officeDocument/2006/relationships/image" Target="../media/image184.emf"/><Relationship Id="rId13" Type="http://schemas.openxmlformats.org/officeDocument/2006/relationships/oleObject" Target="../embeddings/oleObject185.bin"/><Relationship Id="rId18" Type="http://schemas.openxmlformats.org/officeDocument/2006/relationships/image" Target="../media/image188.wmf"/><Relationship Id="rId3" Type="http://schemas.openxmlformats.org/officeDocument/2006/relationships/oleObject" Target="../embeddings/oleObject180.bin"/><Relationship Id="rId7" Type="http://schemas.openxmlformats.org/officeDocument/2006/relationships/oleObject" Target="../embeddings/oleObject182.bin"/><Relationship Id="rId12" Type="http://schemas.openxmlformats.org/officeDocument/2006/relationships/image" Target="../media/image186.emf"/><Relationship Id="rId17" Type="http://schemas.openxmlformats.org/officeDocument/2006/relationships/oleObject" Target="../embeddings/oleObject187.bin"/><Relationship Id="rId2" Type="http://schemas.openxmlformats.org/officeDocument/2006/relationships/slideLayout" Target="../slideLayouts/slideLayout7.xml"/><Relationship Id="rId16" Type="http://schemas.openxmlformats.org/officeDocument/2006/relationships/image" Target="../media/image179.emf"/><Relationship Id="rId1" Type="http://schemas.openxmlformats.org/officeDocument/2006/relationships/vmlDrawing" Target="../drawings/vmlDrawing17.vml"/><Relationship Id="rId6" Type="http://schemas.openxmlformats.org/officeDocument/2006/relationships/image" Target="../media/image183.emf"/><Relationship Id="rId11" Type="http://schemas.openxmlformats.org/officeDocument/2006/relationships/oleObject" Target="../embeddings/oleObject184.bin"/><Relationship Id="rId5" Type="http://schemas.openxmlformats.org/officeDocument/2006/relationships/oleObject" Target="../embeddings/oleObject181.bin"/><Relationship Id="rId15" Type="http://schemas.openxmlformats.org/officeDocument/2006/relationships/oleObject" Target="../embeddings/oleObject186.bin"/><Relationship Id="rId10" Type="http://schemas.openxmlformats.org/officeDocument/2006/relationships/image" Target="../media/image185.emf"/><Relationship Id="rId4" Type="http://schemas.openxmlformats.org/officeDocument/2006/relationships/image" Target="../media/image182.emf"/><Relationship Id="rId9" Type="http://schemas.openxmlformats.org/officeDocument/2006/relationships/oleObject" Target="../embeddings/oleObject183.bin"/><Relationship Id="rId14" Type="http://schemas.openxmlformats.org/officeDocument/2006/relationships/image" Target="../media/image187.emf"/></Relationships>
</file>

<file path=ppt/slides/_rels/slide23.xml.rels><?xml version="1.0" encoding="UTF-8" standalone="yes"?>
<Relationships xmlns="http://schemas.openxmlformats.org/package/2006/relationships"><Relationship Id="rId8" Type="http://schemas.openxmlformats.org/officeDocument/2006/relationships/image" Target="../media/image191.emf"/><Relationship Id="rId13" Type="http://schemas.openxmlformats.org/officeDocument/2006/relationships/oleObject" Target="../embeddings/oleObject193.bin"/><Relationship Id="rId18" Type="http://schemas.openxmlformats.org/officeDocument/2006/relationships/image" Target="../media/image196.wmf"/><Relationship Id="rId3" Type="http://schemas.openxmlformats.org/officeDocument/2006/relationships/oleObject" Target="../embeddings/oleObject188.bin"/><Relationship Id="rId7" Type="http://schemas.openxmlformats.org/officeDocument/2006/relationships/oleObject" Target="../embeddings/oleObject190.bin"/><Relationship Id="rId12" Type="http://schemas.openxmlformats.org/officeDocument/2006/relationships/image" Target="../media/image193.wmf"/><Relationship Id="rId17" Type="http://schemas.openxmlformats.org/officeDocument/2006/relationships/oleObject" Target="../embeddings/oleObject195.bin"/><Relationship Id="rId2" Type="http://schemas.openxmlformats.org/officeDocument/2006/relationships/slideLayout" Target="../slideLayouts/slideLayout7.xml"/><Relationship Id="rId16" Type="http://schemas.openxmlformats.org/officeDocument/2006/relationships/image" Target="../media/image195.wmf"/><Relationship Id="rId20" Type="http://schemas.openxmlformats.org/officeDocument/2006/relationships/image" Target="../media/image197.wmf"/><Relationship Id="rId1" Type="http://schemas.openxmlformats.org/officeDocument/2006/relationships/vmlDrawing" Target="../drawings/vmlDrawing18.vml"/><Relationship Id="rId6" Type="http://schemas.openxmlformats.org/officeDocument/2006/relationships/image" Target="../media/image190.emf"/><Relationship Id="rId11" Type="http://schemas.openxmlformats.org/officeDocument/2006/relationships/oleObject" Target="../embeddings/oleObject192.bin"/><Relationship Id="rId5" Type="http://schemas.openxmlformats.org/officeDocument/2006/relationships/oleObject" Target="../embeddings/oleObject189.bin"/><Relationship Id="rId15" Type="http://schemas.openxmlformats.org/officeDocument/2006/relationships/oleObject" Target="../embeddings/oleObject194.bin"/><Relationship Id="rId10" Type="http://schemas.openxmlformats.org/officeDocument/2006/relationships/image" Target="../media/image192.emf"/><Relationship Id="rId19" Type="http://schemas.openxmlformats.org/officeDocument/2006/relationships/oleObject" Target="../embeddings/oleObject196.bin"/><Relationship Id="rId4" Type="http://schemas.openxmlformats.org/officeDocument/2006/relationships/image" Target="../media/image189.emf"/><Relationship Id="rId9" Type="http://schemas.openxmlformats.org/officeDocument/2006/relationships/oleObject" Target="../embeddings/oleObject191.bin"/><Relationship Id="rId14" Type="http://schemas.openxmlformats.org/officeDocument/2006/relationships/image" Target="../media/image194.wmf"/></Relationships>
</file>

<file path=ppt/slides/_rels/slide24.xml.rels><?xml version="1.0" encoding="UTF-8" standalone="yes"?>
<Relationships xmlns="http://schemas.openxmlformats.org/package/2006/relationships"><Relationship Id="rId8" Type="http://schemas.openxmlformats.org/officeDocument/2006/relationships/image" Target="../media/image200.emf"/><Relationship Id="rId3" Type="http://schemas.openxmlformats.org/officeDocument/2006/relationships/oleObject" Target="../embeddings/oleObject197.bin"/><Relationship Id="rId7" Type="http://schemas.openxmlformats.org/officeDocument/2006/relationships/oleObject" Target="../embeddings/oleObject199.bin"/><Relationship Id="rId2" Type="http://schemas.openxmlformats.org/officeDocument/2006/relationships/slideLayout" Target="../slideLayouts/slideLayout7.xml"/><Relationship Id="rId1" Type="http://schemas.openxmlformats.org/officeDocument/2006/relationships/vmlDrawing" Target="../drawings/vmlDrawing19.vml"/><Relationship Id="rId6" Type="http://schemas.openxmlformats.org/officeDocument/2006/relationships/image" Target="../media/image199.emf"/><Relationship Id="rId5" Type="http://schemas.openxmlformats.org/officeDocument/2006/relationships/oleObject" Target="../embeddings/oleObject198.bin"/><Relationship Id="rId4" Type="http://schemas.openxmlformats.org/officeDocument/2006/relationships/image" Target="../media/image198.emf"/></Relationships>
</file>

<file path=ppt/slides/_rels/slide25.xml.rels><?xml version="1.0" encoding="UTF-8" standalone="yes"?>
<Relationships xmlns="http://schemas.openxmlformats.org/package/2006/relationships"><Relationship Id="rId13" Type="http://schemas.openxmlformats.org/officeDocument/2006/relationships/oleObject" Target="../embeddings/oleObject205.bin"/><Relationship Id="rId18" Type="http://schemas.openxmlformats.org/officeDocument/2006/relationships/image" Target="../media/image208.emf"/><Relationship Id="rId26" Type="http://schemas.openxmlformats.org/officeDocument/2006/relationships/image" Target="../media/image212.emf"/><Relationship Id="rId39" Type="http://schemas.openxmlformats.org/officeDocument/2006/relationships/oleObject" Target="../embeddings/oleObject218.bin"/><Relationship Id="rId21" Type="http://schemas.openxmlformats.org/officeDocument/2006/relationships/oleObject" Target="../embeddings/oleObject209.bin"/><Relationship Id="rId34" Type="http://schemas.openxmlformats.org/officeDocument/2006/relationships/image" Target="../media/image216.emf"/><Relationship Id="rId42" Type="http://schemas.openxmlformats.org/officeDocument/2006/relationships/image" Target="../media/image220.emf"/><Relationship Id="rId7" Type="http://schemas.openxmlformats.org/officeDocument/2006/relationships/oleObject" Target="../embeddings/oleObject202.bin"/><Relationship Id="rId2" Type="http://schemas.openxmlformats.org/officeDocument/2006/relationships/slideLayout" Target="../slideLayouts/slideLayout7.xml"/><Relationship Id="rId16" Type="http://schemas.openxmlformats.org/officeDocument/2006/relationships/image" Target="../media/image207.emf"/><Relationship Id="rId20" Type="http://schemas.openxmlformats.org/officeDocument/2006/relationships/image" Target="../media/image209.emf"/><Relationship Id="rId29" Type="http://schemas.openxmlformats.org/officeDocument/2006/relationships/oleObject" Target="../embeddings/oleObject213.bin"/><Relationship Id="rId41" Type="http://schemas.openxmlformats.org/officeDocument/2006/relationships/oleObject" Target="../embeddings/oleObject219.bin"/><Relationship Id="rId1" Type="http://schemas.openxmlformats.org/officeDocument/2006/relationships/vmlDrawing" Target="../drawings/vmlDrawing20.vml"/><Relationship Id="rId6" Type="http://schemas.openxmlformats.org/officeDocument/2006/relationships/image" Target="../media/image202.emf"/><Relationship Id="rId11" Type="http://schemas.openxmlformats.org/officeDocument/2006/relationships/oleObject" Target="../embeddings/oleObject204.bin"/><Relationship Id="rId24" Type="http://schemas.openxmlformats.org/officeDocument/2006/relationships/image" Target="../media/image211.emf"/><Relationship Id="rId32" Type="http://schemas.openxmlformats.org/officeDocument/2006/relationships/image" Target="../media/image215.emf"/><Relationship Id="rId37" Type="http://schemas.openxmlformats.org/officeDocument/2006/relationships/oleObject" Target="../embeddings/oleObject217.bin"/><Relationship Id="rId40" Type="http://schemas.openxmlformats.org/officeDocument/2006/relationships/image" Target="../media/image219.emf"/><Relationship Id="rId5" Type="http://schemas.openxmlformats.org/officeDocument/2006/relationships/oleObject" Target="../embeddings/oleObject201.bin"/><Relationship Id="rId15" Type="http://schemas.openxmlformats.org/officeDocument/2006/relationships/oleObject" Target="../embeddings/oleObject206.bin"/><Relationship Id="rId23" Type="http://schemas.openxmlformats.org/officeDocument/2006/relationships/oleObject" Target="../embeddings/oleObject210.bin"/><Relationship Id="rId28" Type="http://schemas.openxmlformats.org/officeDocument/2006/relationships/image" Target="../media/image213.emf"/><Relationship Id="rId36" Type="http://schemas.openxmlformats.org/officeDocument/2006/relationships/image" Target="../media/image217.emf"/><Relationship Id="rId10" Type="http://schemas.openxmlformats.org/officeDocument/2006/relationships/image" Target="../media/image204.emf"/><Relationship Id="rId19" Type="http://schemas.openxmlformats.org/officeDocument/2006/relationships/oleObject" Target="../embeddings/oleObject208.bin"/><Relationship Id="rId31" Type="http://schemas.openxmlformats.org/officeDocument/2006/relationships/oleObject" Target="../embeddings/oleObject214.bin"/><Relationship Id="rId4" Type="http://schemas.openxmlformats.org/officeDocument/2006/relationships/image" Target="../media/image201.emf"/><Relationship Id="rId9" Type="http://schemas.openxmlformats.org/officeDocument/2006/relationships/oleObject" Target="../embeddings/oleObject203.bin"/><Relationship Id="rId14" Type="http://schemas.openxmlformats.org/officeDocument/2006/relationships/image" Target="../media/image206.emf"/><Relationship Id="rId22" Type="http://schemas.openxmlformats.org/officeDocument/2006/relationships/image" Target="../media/image210.emf"/><Relationship Id="rId27" Type="http://schemas.openxmlformats.org/officeDocument/2006/relationships/oleObject" Target="../embeddings/oleObject212.bin"/><Relationship Id="rId30" Type="http://schemas.openxmlformats.org/officeDocument/2006/relationships/image" Target="../media/image214.emf"/><Relationship Id="rId35" Type="http://schemas.openxmlformats.org/officeDocument/2006/relationships/oleObject" Target="../embeddings/oleObject216.bin"/><Relationship Id="rId8" Type="http://schemas.openxmlformats.org/officeDocument/2006/relationships/image" Target="../media/image203.emf"/><Relationship Id="rId3" Type="http://schemas.openxmlformats.org/officeDocument/2006/relationships/oleObject" Target="../embeddings/oleObject200.bin"/><Relationship Id="rId12" Type="http://schemas.openxmlformats.org/officeDocument/2006/relationships/image" Target="../media/image205.emf"/><Relationship Id="rId17" Type="http://schemas.openxmlformats.org/officeDocument/2006/relationships/oleObject" Target="../embeddings/oleObject207.bin"/><Relationship Id="rId25" Type="http://schemas.openxmlformats.org/officeDocument/2006/relationships/oleObject" Target="../embeddings/oleObject211.bin"/><Relationship Id="rId33" Type="http://schemas.openxmlformats.org/officeDocument/2006/relationships/oleObject" Target="../embeddings/oleObject215.bin"/><Relationship Id="rId38" Type="http://schemas.openxmlformats.org/officeDocument/2006/relationships/image" Target="../media/image218.emf"/></Relationships>
</file>

<file path=ppt/slides/_rels/slide26.xml.rels><?xml version="1.0" encoding="UTF-8" standalone="yes"?>
<Relationships xmlns="http://schemas.openxmlformats.org/package/2006/relationships"><Relationship Id="rId8" Type="http://schemas.openxmlformats.org/officeDocument/2006/relationships/image" Target="../media/image223.emf"/><Relationship Id="rId13" Type="http://schemas.openxmlformats.org/officeDocument/2006/relationships/oleObject" Target="../embeddings/oleObject225.bin"/><Relationship Id="rId18" Type="http://schemas.openxmlformats.org/officeDocument/2006/relationships/image" Target="../media/image228.emf"/><Relationship Id="rId3" Type="http://schemas.openxmlformats.org/officeDocument/2006/relationships/oleObject" Target="../embeddings/oleObject220.bin"/><Relationship Id="rId21" Type="http://schemas.openxmlformats.org/officeDocument/2006/relationships/oleObject" Target="../embeddings/oleObject229.bin"/><Relationship Id="rId7" Type="http://schemas.openxmlformats.org/officeDocument/2006/relationships/oleObject" Target="../embeddings/oleObject222.bin"/><Relationship Id="rId12" Type="http://schemas.openxmlformats.org/officeDocument/2006/relationships/image" Target="../media/image225.emf"/><Relationship Id="rId17" Type="http://schemas.openxmlformats.org/officeDocument/2006/relationships/oleObject" Target="../embeddings/oleObject227.bin"/><Relationship Id="rId2" Type="http://schemas.openxmlformats.org/officeDocument/2006/relationships/slideLayout" Target="../slideLayouts/slideLayout7.xml"/><Relationship Id="rId16" Type="http://schemas.openxmlformats.org/officeDocument/2006/relationships/image" Target="../media/image227.emf"/><Relationship Id="rId20" Type="http://schemas.openxmlformats.org/officeDocument/2006/relationships/image" Target="../media/image229.wmf"/><Relationship Id="rId1" Type="http://schemas.openxmlformats.org/officeDocument/2006/relationships/vmlDrawing" Target="../drawings/vmlDrawing21.vml"/><Relationship Id="rId6" Type="http://schemas.openxmlformats.org/officeDocument/2006/relationships/image" Target="../media/image222.emf"/><Relationship Id="rId11" Type="http://schemas.openxmlformats.org/officeDocument/2006/relationships/oleObject" Target="../embeddings/oleObject224.bin"/><Relationship Id="rId5" Type="http://schemas.openxmlformats.org/officeDocument/2006/relationships/oleObject" Target="../embeddings/oleObject221.bin"/><Relationship Id="rId15" Type="http://schemas.openxmlformats.org/officeDocument/2006/relationships/oleObject" Target="../embeddings/oleObject226.bin"/><Relationship Id="rId10" Type="http://schemas.openxmlformats.org/officeDocument/2006/relationships/image" Target="../media/image224.emf"/><Relationship Id="rId19" Type="http://schemas.openxmlformats.org/officeDocument/2006/relationships/oleObject" Target="../embeddings/oleObject228.bin"/><Relationship Id="rId4" Type="http://schemas.openxmlformats.org/officeDocument/2006/relationships/image" Target="../media/image221.emf"/><Relationship Id="rId9" Type="http://schemas.openxmlformats.org/officeDocument/2006/relationships/oleObject" Target="../embeddings/oleObject223.bin"/><Relationship Id="rId14" Type="http://schemas.openxmlformats.org/officeDocument/2006/relationships/image" Target="../media/image226.emf"/><Relationship Id="rId22" Type="http://schemas.openxmlformats.org/officeDocument/2006/relationships/image" Target="../media/image230.wmf"/></Relationships>
</file>

<file path=ppt/slides/_rels/slide27.xml.rels><?xml version="1.0" encoding="UTF-8" standalone="yes"?>
<Relationships xmlns="http://schemas.openxmlformats.org/package/2006/relationships"><Relationship Id="rId13" Type="http://schemas.openxmlformats.org/officeDocument/2006/relationships/oleObject" Target="../embeddings/oleObject235.bin"/><Relationship Id="rId18" Type="http://schemas.openxmlformats.org/officeDocument/2006/relationships/image" Target="../media/image238.emf"/><Relationship Id="rId26" Type="http://schemas.openxmlformats.org/officeDocument/2006/relationships/image" Target="../media/image242.emf"/><Relationship Id="rId21" Type="http://schemas.openxmlformats.org/officeDocument/2006/relationships/oleObject" Target="../embeddings/oleObject239.bin"/><Relationship Id="rId34" Type="http://schemas.openxmlformats.org/officeDocument/2006/relationships/image" Target="../media/image246.wmf"/><Relationship Id="rId7" Type="http://schemas.openxmlformats.org/officeDocument/2006/relationships/oleObject" Target="../embeddings/oleObject232.bin"/><Relationship Id="rId12" Type="http://schemas.openxmlformats.org/officeDocument/2006/relationships/image" Target="../media/image235.emf"/><Relationship Id="rId17" Type="http://schemas.openxmlformats.org/officeDocument/2006/relationships/oleObject" Target="../embeddings/oleObject237.bin"/><Relationship Id="rId25" Type="http://schemas.openxmlformats.org/officeDocument/2006/relationships/oleObject" Target="../embeddings/oleObject241.bin"/><Relationship Id="rId33" Type="http://schemas.openxmlformats.org/officeDocument/2006/relationships/oleObject" Target="../embeddings/oleObject245.bin"/><Relationship Id="rId38" Type="http://schemas.openxmlformats.org/officeDocument/2006/relationships/image" Target="../media/image248.emf"/><Relationship Id="rId2" Type="http://schemas.openxmlformats.org/officeDocument/2006/relationships/slideLayout" Target="../slideLayouts/slideLayout7.xml"/><Relationship Id="rId16" Type="http://schemas.openxmlformats.org/officeDocument/2006/relationships/image" Target="../media/image237.emf"/><Relationship Id="rId20" Type="http://schemas.openxmlformats.org/officeDocument/2006/relationships/image" Target="../media/image239.emf"/><Relationship Id="rId29" Type="http://schemas.openxmlformats.org/officeDocument/2006/relationships/oleObject" Target="../embeddings/oleObject243.bin"/><Relationship Id="rId1" Type="http://schemas.openxmlformats.org/officeDocument/2006/relationships/vmlDrawing" Target="../drawings/vmlDrawing22.vml"/><Relationship Id="rId6" Type="http://schemas.openxmlformats.org/officeDocument/2006/relationships/image" Target="../media/image232.emf"/><Relationship Id="rId11" Type="http://schemas.openxmlformats.org/officeDocument/2006/relationships/oleObject" Target="../embeddings/oleObject234.bin"/><Relationship Id="rId24" Type="http://schemas.openxmlformats.org/officeDocument/2006/relationships/image" Target="../media/image241.emf"/><Relationship Id="rId32" Type="http://schemas.openxmlformats.org/officeDocument/2006/relationships/image" Target="../media/image245.emf"/><Relationship Id="rId37" Type="http://schemas.openxmlformats.org/officeDocument/2006/relationships/oleObject" Target="../embeddings/oleObject247.bin"/><Relationship Id="rId5" Type="http://schemas.openxmlformats.org/officeDocument/2006/relationships/oleObject" Target="../embeddings/oleObject231.bin"/><Relationship Id="rId15" Type="http://schemas.openxmlformats.org/officeDocument/2006/relationships/oleObject" Target="../embeddings/oleObject236.bin"/><Relationship Id="rId23" Type="http://schemas.openxmlformats.org/officeDocument/2006/relationships/oleObject" Target="../embeddings/oleObject240.bin"/><Relationship Id="rId28" Type="http://schemas.openxmlformats.org/officeDocument/2006/relationships/image" Target="../media/image243.emf"/><Relationship Id="rId36" Type="http://schemas.openxmlformats.org/officeDocument/2006/relationships/image" Target="../media/image247.wmf"/><Relationship Id="rId10" Type="http://schemas.openxmlformats.org/officeDocument/2006/relationships/image" Target="../media/image234.emf"/><Relationship Id="rId19" Type="http://schemas.openxmlformats.org/officeDocument/2006/relationships/oleObject" Target="../embeddings/oleObject238.bin"/><Relationship Id="rId31" Type="http://schemas.openxmlformats.org/officeDocument/2006/relationships/oleObject" Target="../embeddings/oleObject244.bin"/><Relationship Id="rId4" Type="http://schemas.openxmlformats.org/officeDocument/2006/relationships/image" Target="../media/image231.emf"/><Relationship Id="rId9" Type="http://schemas.openxmlformats.org/officeDocument/2006/relationships/oleObject" Target="../embeddings/oleObject233.bin"/><Relationship Id="rId14" Type="http://schemas.openxmlformats.org/officeDocument/2006/relationships/image" Target="../media/image236.emf"/><Relationship Id="rId22" Type="http://schemas.openxmlformats.org/officeDocument/2006/relationships/image" Target="../media/image240.emf"/><Relationship Id="rId27" Type="http://schemas.openxmlformats.org/officeDocument/2006/relationships/oleObject" Target="../embeddings/oleObject242.bin"/><Relationship Id="rId30" Type="http://schemas.openxmlformats.org/officeDocument/2006/relationships/image" Target="../media/image244.emf"/><Relationship Id="rId35" Type="http://schemas.openxmlformats.org/officeDocument/2006/relationships/oleObject" Target="../embeddings/oleObject246.bin"/><Relationship Id="rId8" Type="http://schemas.openxmlformats.org/officeDocument/2006/relationships/image" Target="../media/image233.emf"/><Relationship Id="rId3" Type="http://schemas.openxmlformats.org/officeDocument/2006/relationships/oleObject" Target="../embeddings/oleObject230.bin"/></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 Id="rId4" Type="http://schemas.openxmlformats.org/officeDocument/2006/relationships/image" Target="../media/image5.jpg"/></Relationships>
</file>

<file path=ppt/slides/_rels/slide30.xml.rels><?xml version="1.0" encoding="UTF-8" standalone="yes"?>
<Relationships xmlns="http://schemas.openxmlformats.org/package/2006/relationships"><Relationship Id="rId13" Type="http://schemas.openxmlformats.org/officeDocument/2006/relationships/oleObject" Target="../embeddings/oleObject253.bin"/><Relationship Id="rId18" Type="http://schemas.openxmlformats.org/officeDocument/2006/relationships/image" Target="../media/image256.emf"/><Relationship Id="rId26" Type="http://schemas.openxmlformats.org/officeDocument/2006/relationships/image" Target="../media/image260.emf"/><Relationship Id="rId3" Type="http://schemas.openxmlformats.org/officeDocument/2006/relationships/oleObject" Target="../embeddings/oleObject248.bin"/><Relationship Id="rId21" Type="http://schemas.openxmlformats.org/officeDocument/2006/relationships/oleObject" Target="../embeddings/oleObject257.bin"/><Relationship Id="rId34" Type="http://schemas.openxmlformats.org/officeDocument/2006/relationships/image" Target="../media/image190.emf"/><Relationship Id="rId7" Type="http://schemas.openxmlformats.org/officeDocument/2006/relationships/oleObject" Target="../embeddings/oleObject250.bin"/><Relationship Id="rId12" Type="http://schemas.openxmlformats.org/officeDocument/2006/relationships/image" Target="../media/image253.emf"/><Relationship Id="rId17" Type="http://schemas.openxmlformats.org/officeDocument/2006/relationships/oleObject" Target="../embeddings/oleObject255.bin"/><Relationship Id="rId25" Type="http://schemas.openxmlformats.org/officeDocument/2006/relationships/oleObject" Target="../embeddings/oleObject259.bin"/><Relationship Id="rId33" Type="http://schemas.openxmlformats.org/officeDocument/2006/relationships/oleObject" Target="../embeddings/oleObject263.bin"/><Relationship Id="rId2" Type="http://schemas.openxmlformats.org/officeDocument/2006/relationships/slideLayout" Target="../slideLayouts/slideLayout7.xml"/><Relationship Id="rId16" Type="http://schemas.openxmlformats.org/officeDocument/2006/relationships/image" Target="../media/image255.emf"/><Relationship Id="rId20" Type="http://schemas.openxmlformats.org/officeDocument/2006/relationships/image" Target="../media/image257.emf"/><Relationship Id="rId29" Type="http://schemas.openxmlformats.org/officeDocument/2006/relationships/oleObject" Target="../embeddings/oleObject261.bin"/><Relationship Id="rId1" Type="http://schemas.openxmlformats.org/officeDocument/2006/relationships/vmlDrawing" Target="../drawings/vmlDrawing23.vml"/><Relationship Id="rId6" Type="http://schemas.openxmlformats.org/officeDocument/2006/relationships/image" Target="../media/image250.emf"/><Relationship Id="rId11" Type="http://schemas.openxmlformats.org/officeDocument/2006/relationships/oleObject" Target="../embeddings/oleObject252.bin"/><Relationship Id="rId24" Type="http://schemas.openxmlformats.org/officeDocument/2006/relationships/image" Target="../media/image259.emf"/><Relationship Id="rId32" Type="http://schemas.openxmlformats.org/officeDocument/2006/relationships/image" Target="../media/image263.wmf"/><Relationship Id="rId5" Type="http://schemas.openxmlformats.org/officeDocument/2006/relationships/oleObject" Target="../embeddings/oleObject249.bin"/><Relationship Id="rId15" Type="http://schemas.openxmlformats.org/officeDocument/2006/relationships/oleObject" Target="../embeddings/oleObject254.bin"/><Relationship Id="rId23" Type="http://schemas.openxmlformats.org/officeDocument/2006/relationships/oleObject" Target="../embeddings/oleObject258.bin"/><Relationship Id="rId28" Type="http://schemas.openxmlformats.org/officeDocument/2006/relationships/image" Target="../media/image261.emf"/><Relationship Id="rId10" Type="http://schemas.openxmlformats.org/officeDocument/2006/relationships/image" Target="../media/image252.emf"/><Relationship Id="rId19" Type="http://schemas.openxmlformats.org/officeDocument/2006/relationships/oleObject" Target="../embeddings/oleObject256.bin"/><Relationship Id="rId31" Type="http://schemas.openxmlformats.org/officeDocument/2006/relationships/oleObject" Target="../embeddings/oleObject262.bin"/><Relationship Id="rId4" Type="http://schemas.openxmlformats.org/officeDocument/2006/relationships/image" Target="../media/image249.emf"/><Relationship Id="rId9" Type="http://schemas.openxmlformats.org/officeDocument/2006/relationships/oleObject" Target="../embeddings/oleObject251.bin"/><Relationship Id="rId14" Type="http://schemas.openxmlformats.org/officeDocument/2006/relationships/image" Target="../media/image254.emf"/><Relationship Id="rId22" Type="http://schemas.openxmlformats.org/officeDocument/2006/relationships/image" Target="../media/image258.emf"/><Relationship Id="rId27" Type="http://schemas.openxmlformats.org/officeDocument/2006/relationships/oleObject" Target="../embeddings/oleObject260.bin"/><Relationship Id="rId30" Type="http://schemas.openxmlformats.org/officeDocument/2006/relationships/image" Target="../media/image262.emf"/><Relationship Id="rId8" Type="http://schemas.openxmlformats.org/officeDocument/2006/relationships/image" Target="../media/image251.emf"/></Relationships>
</file>

<file path=ppt/slides/_rels/slide4.xml.rels><?xml version="1.0" encoding="UTF-8" standalone="yes"?>
<Relationships xmlns="http://schemas.openxmlformats.org/package/2006/relationships"><Relationship Id="rId8" Type="http://schemas.openxmlformats.org/officeDocument/2006/relationships/image" Target="../media/image8.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7.wmf"/><Relationship Id="rId5" Type="http://schemas.openxmlformats.org/officeDocument/2006/relationships/oleObject" Target="../embeddings/oleObject2.bin"/><Relationship Id="rId10" Type="http://schemas.openxmlformats.org/officeDocument/2006/relationships/image" Target="../media/image9.wmf"/><Relationship Id="rId4" Type="http://schemas.openxmlformats.org/officeDocument/2006/relationships/image" Target="../media/image6.wmf"/><Relationship Id="rId9"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3.emf"/><Relationship Id="rId13" Type="http://schemas.openxmlformats.org/officeDocument/2006/relationships/oleObject" Target="../embeddings/oleObject10.bin"/><Relationship Id="rId18" Type="http://schemas.openxmlformats.org/officeDocument/2006/relationships/image" Target="../media/image18.emf"/><Relationship Id="rId26" Type="http://schemas.openxmlformats.org/officeDocument/2006/relationships/image" Target="../media/image22.emf"/><Relationship Id="rId3" Type="http://schemas.openxmlformats.org/officeDocument/2006/relationships/oleObject" Target="../embeddings/oleObject5.bin"/><Relationship Id="rId21" Type="http://schemas.openxmlformats.org/officeDocument/2006/relationships/oleObject" Target="../embeddings/oleObject14.bin"/><Relationship Id="rId7" Type="http://schemas.openxmlformats.org/officeDocument/2006/relationships/oleObject" Target="../embeddings/oleObject7.bin"/><Relationship Id="rId12" Type="http://schemas.openxmlformats.org/officeDocument/2006/relationships/image" Target="../media/image15.emf"/><Relationship Id="rId17" Type="http://schemas.openxmlformats.org/officeDocument/2006/relationships/oleObject" Target="../embeddings/oleObject12.bin"/><Relationship Id="rId25" Type="http://schemas.openxmlformats.org/officeDocument/2006/relationships/oleObject" Target="../embeddings/oleObject16.bin"/><Relationship Id="rId2" Type="http://schemas.openxmlformats.org/officeDocument/2006/relationships/slideLayout" Target="../slideLayouts/slideLayout7.xml"/><Relationship Id="rId16" Type="http://schemas.openxmlformats.org/officeDocument/2006/relationships/image" Target="../media/image17.emf"/><Relationship Id="rId20" Type="http://schemas.openxmlformats.org/officeDocument/2006/relationships/image" Target="../media/image19.emf"/><Relationship Id="rId1" Type="http://schemas.openxmlformats.org/officeDocument/2006/relationships/vmlDrawing" Target="../drawings/vmlDrawing2.vml"/><Relationship Id="rId6" Type="http://schemas.openxmlformats.org/officeDocument/2006/relationships/image" Target="../media/image12.emf"/><Relationship Id="rId11" Type="http://schemas.openxmlformats.org/officeDocument/2006/relationships/oleObject" Target="../embeddings/oleObject9.bin"/><Relationship Id="rId24" Type="http://schemas.openxmlformats.org/officeDocument/2006/relationships/image" Target="../media/image21.emf"/><Relationship Id="rId5" Type="http://schemas.openxmlformats.org/officeDocument/2006/relationships/oleObject" Target="../embeddings/oleObject6.bin"/><Relationship Id="rId15" Type="http://schemas.openxmlformats.org/officeDocument/2006/relationships/oleObject" Target="../embeddings/oleObject11.bin"/><Relationship Id="rId23" Type="http://schemas.openxmlformats.org/officeDocument/2006/relationships/oleObject" Target="../embeddings/oleObject15.bin"/><Relationship Id="rId10" Type="http://schemas.openxmlformats.org/officeDocument/2006/relationships/image" Target="../media/image14.emf"/><Relationship Id="rId19" Type="http://schemas.openxmlformats.org/officeDocument/2006/relationships/oleObject" Target="../embeddings/oleObject13.bin"/><Relationship Id="rId4" Type="http://schemas.openxmlformats.org/officeDocument/2006/relationships/image" Target="../media/image11.emf"/><Relationship Id="rId9" Type="http://schemas.openxmlformats.org/officeDocument/2006/relationships/oleObject" Target="../embeddings/oleObject8.bin"/><Relationship Id="rId14" Type="http://schemas.openxmlformats.org/officeDocument/2006/relationships/image" Target="../media/image16.emf"/><Relationship Id="rId22" Type="http://schemas.openxmlformats.org/officeDocument/2006/relationships/image" Target="../media/image20.emf"/></Relationships>
</file>

<file path=ppt/slides/_rels/slide7.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oleObject" Target="../embeddings/oleObject17.bin"/><Relationship Id="rId7" Type="http://schemas.openxmlformats.org/officeDocument/2006/relationships/oleObject" Target="../embeddings/oleObject19.bin"/><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24.emf"/><Relationship Id="rId5" Type="http://schemas.openxmlformats.org/officeDocument/2006/relationships/oleObject" Target="../embeddings/oleObject18.bin"/><Relationship Id="rId10" Type="http://schemas.openxmlformats.org/officeDocument/2006/relationships/image" Target="../media/image26.emf"/><Relationship Id="rId4" Type="http://schemas.openxmlformats.org/officeDocument/2006/relationships/image" Target="../media/image23.emf"/><Relationship Id="rId9" Type="http://schemas.openxmlformats.org/officeDocument/2006/relationships/oleObject" Target="../embeddings/oleObject20.bin"/></Relationships>
</file>

<file path=ppt/slides/_rels/slide8.xml.rels><?xml version="1.0" encoding="UTF-8" standalone="yes"?>
<Relationships xmlns="http://schemas.openxmlformats.org/package/2006/relationships"><Relationship Id="rId13" Type="http://schemas.openxmlformats.org/officeDocument/2006/relationships/image" Target="../media/image31.emf"/><Relationship Id="rId18" Type="http://schemas.openxmlformats.org/officeDocument/2006/relationships/oleObject" Target="../embeddings/oleObject28.bin"/><Relationship Id="rId26" Type="http://schemas.openxmlformats.org/officeDocument/2006/relationships/oleObject" Target="../embeddings/oleObject32.bin"/><Relationship Id="rId3" Type="http://schemas.openxmlformats.org/officeDocument/2006/relationships/audio" Target="../media/audio1.wav"/><Relationship Id="rId21" Type="http://schemas.openxmlformats.org/officeDocument/2006/relationships/image" Target="../media/image35.wmf"/><Relationship Id="rId7" Type="http://schemas.openxmlformats.org/officeDocument/2006/relationships/image" Target="../media/image28.emf"/><Relationship Id="rId12" Type="http://schemas.openxmlformats.org/officeDocument/2006/relationships/oleObject" Target="../embeddings/oleObject25.bin"/><Relationship Id="rId17" Type="http://schemas.openxmlformats.org/officeDocument/2006/relationships/image" Target="../media/image33.emf"/><Relationship Id="rId25" Type="http://schemas.openxmlformats.org/officeDocument/2006/relationships/image" Target="../media/image37.emf"/><Relationship Id="rId33" Type="http://schemas.openxmlformats.org/officeDocument/2006/relationships/image" Target="../media/image41.emf"/><Relationship Id="rId2" Type="http://schemas.openxmlformats.org/officeDocument/2006/relationships/slideLayout" Target="../slideLayouts/slideLayout7.xml"/><Relationship Id="rId16" Type="http://schemas.openxmlformats.org/officeDocument/2006/relationships/oleObject" Target="../embeddings/oleObject27.bin"/><Relationship Id="rId20" Type="http://schemas.openxmlformats.org/officeDocument/2006/relationships/oleObject" Target="../embeddings/oleObject29.bin"/><Relationship Id="rId29" Type="http://schemas.openxmlformats.org/officeDocument/2006/relationships/image" Target="../media/image39.emf"/><Relationship Id="rId1" Type="http://schemas.openxmlformats.org/officeDocument/2006/relationships/vmlDrawing" Target="../drawings/vmlDrawing4.vml"/><Relationship Id="rId6" Type="http://schemas.openxmlformats.org/officeDocument/2006/relationships/oleObject" Target="../embeddings/oleObject22.bin"/><Relationship Id="rId11" Type="http://schemas.openxmlformats.org/officeDocument/2006/relationships/image" Target="../media/image30.emf"/><Relationship Id="rId24" Type="http://schemas.openxmlformats.org/officeDocument/2006/relationships/oleObject" Target="../embeddings/oleObject31.bin"/><Relationship Id="rId32" Type="http://schemas.openxmlformats.org/officeDocument/2006/relationships/oleObject" Target="../embeddings/oleObject35.bin"/><Relationship Id="rId5" Type="http://schemas.openxmlformats.org/officeDocument/2006/relationships/image" Target="../media/image27.emf"/><Relationship Id="rId15" Type="http://schemas.openxmlformats.org/officeDocument/2006/relationships/image" Target="../media/image32.emf"/><Relationship Id="rId23" Type="http://schemas.openxmlformats.org/officeDocument/2006/relationships/image" Target="../media/image36.wmf"/><Relationship Id="rId28" Type="http://schemas.openxmlformats.org/officeDocument/2006/relationships/oleObject" Target="../embeddings/oleObject33.bin"/><Relationship Id="rId10" Type="http://schemas.openxmlformats.org/officeDocument/2006/relationships/oleObject" Target="../embeddings/oleObject24.bin"/><Relationship Id="rId19" Type="http://schemas.openxmlformats.org/officeDocument/2006/relationships/image" Target="../media/image34.emf"/><Relationship Id="rId31" Type="http://schemas.openxmlformats.org/officeDocument/2006/relationships/image" Target="../media/image40.emf"/><Relationship Id="rId4" Type="http://schemas.openxmlformats.org/officeDocument/2006/relationships/oleObject" Target="../embeddings/oleObject21.bin"/><Relationship Id="rId9" Type="http://schemas.openxmlformats.org/officeDocument/2006/relationships/image" Target="../media/image29.emf"/><Relationship Id="rId14" Type="http://schemas.openxmlformats.org/officeDocument/2006/relationships/oleObject" Target="../embeddings/oleObject26.bin"/><Relationship Id="rId22" Type="http://schemas.openxmlformats.org/officeDocument/2006/relationships/oleObject" Target="../embeddings/oleObject30.bin"/><Relationship Id="rId27" Type="http://schemas.openxmlformats.org/officeDocument/2006/relationships/image" Target="../media/image38.emf"/><Relationship Id="rId30" Type="http://schemas.openxmlformats.org/officeDocument/2006/relationships/oleObject" Target="../embeddings/oleObject34.bin"/><Relationship Id="rId8" Type="http://schemas.openxmlformats.org/officeDocument/2006/relationships/oleObject" Target="../embeddings/oleObject23.bin"/></Relationships>
</file>

<file path=ppt/slides/_rels/slide9.xml.rels><?xml version="1.0" encoding="UTF-8" standalone="yes"?>
<Relationships xmlns="http://schemas.openxmlformats.org/package/2006/relationships"><Relationship Id="rId8" Type="http://schemas.openxmlformats.org/officeDocument/2006/relationships/oleObject" Target="../embeddings/oleObject38.bin"/><Relationship Id="rId13" Type="http://schemas.openxmlformats.org/officeDocument/2006/relationships/image" Target="../media/image46.emf"/><Relationship Id="rId18" Type="http://schemas.openxmlformats.org/officeDocument/2006/relationships/oleObject" Target="../embeddings/oleObject43.bin"/><Relationship Id="rId3" Type="http://schemas.openxmlformats.org/officeDocument/2006/relationships/notesSlide" Target="../notesSlides/notesSlide2.xml"/><Relationship Id="rId21" Type="http://schemas.openxmlformats.org/officeDocument/2006/relationships/image" Target="../media/image50.emf"/><Relationship Id="rId7" Type="http://schemas.openxmlformats.org/officeDocument/2006/relationships/image" Target="../media/image43.emf"/><Relationship Id="rId12" Type="http://schemas.openxmlformats.org/officeDocument/2006/relationships/oleObject" Target="../embeddings/oleObject40.bin"/><Relationship Id="rId17" Type="http://schemas.openxmlformats.org/officeDocument/2006/relationships/image" Target="../media/image48.emf"/><Relationship Id="rId2" Type="http://schemas.openxmlformats.org/officeDocument/2006/relationships/slideLayout" Target="../slideLayouts/slideLayout7.xml"/><Relationship Id="rId16" Type="http://schemas.openxmlformats.org/officeDocument/2006/relationships/oleObject" Target="../embeddings/oleObject42.bin"/><Relationship Id="rId20" Type="http://schemas.openxmlformats.org/officeDocument/2006/relationships/oleObject" Target="../embeddings/oleObject44.bin"/><Relationship Id="rId1" Type="http://schemas.openxmlformats.org/officeDocument/2006/relationships/vmlDrawing" Target="../drawings/vmlDrawing5.vml"/><Relationship Id="rId6" Type="http://schemas.openxmlformats.org/officeDocument/2006/relationships/oleObject" Target="../embeddings/oleObject37.bin"/><Relationship Id="rId11" Type="http://schemas.openxmlformats.org/officeDocument/2006/relationships/image" Target="../media/image45.emf"/><Relationship Id="rId5" Type="http://schemas.openxmlformats.org/officeDocument/2006/relationships/image" Target="../media/image42.emf"/><Relationship Id="rId15" Type="http://schemas.openxmlformats.org/officeDocument/2006/relationships/image" Target="../media/image47.emf"/><Relationship Id="rId23" Type="http://schemas.openxmlformats.org/officeDocument/2006/relationships/image" Target="../media/image51.wmf"/><Relationship Id="rId10" Type="http://schemas.openxmlformats.org/officeDocument/2006/relationships/oleObject" Target="../embeddings/oleObject39.bin"/><Relationship Id="rId19" Type="http://schemas.openxmlformats.org/officeDocument/2006/relationships/image" Target="../media/image49.emf"/><Relationship Id="rId4" Type="http://schemas.openxmlformats.org/officeDocument/2006/relationships/oleObject" Target="../embeddings/oleObject36.bin"/><Relationship Id="rId9" Type="http://schemas.openxmlformats.org/officeDocument/2006/relationships/image" Target="../media/image44.emf"/><Relationship Id="rId14" Type="http://schemas.openxmlformats.org/officeDocument/2006/relationships/oleObject" Target="../embeddings/oleObject41.bin"/><Relationship Id="rId22" Type="http://schemas.openxmlformats.org/officeDocument/2006/relationships/oleObject" Target="../embeddings/oleObject45.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9" descr="图片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85988" y="247650"/>
            <a:ext cx="4773612" cy="636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29571" name="WordArt 3"/>
          <p:cNvSpPr>
            <a:spLocks noChangeArrowheads="1" noChangeShapeType="1" noTextEdit="1"/>
          </p:cNvSpPr>
          <p:nvPr/>
        </p:nvSpPr>
        <p:spPr bwMode="auto">
          <a:xfrm>
            <a:off x="971600" y="2420888"/>
            <a:ext cx="7343775" cy="1019175"/>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altLang="zh-CN" sz="4400" b="1" i="1" kern="10" dirty="0">
                <a:solidFill>
                  <a:schemeClr val="bg1"/>
                </a:solidFill>
                <a:effectLst>
                  <a:outerShdw dist="35921" dir="2700000" algn="ctr" rotWithShape="0">
                    <a:srgbClr val="808080"/>
                  </a:outerShdw>
                </a:effectLst>
                <a:cs typeface="Arial" panose="020B0604020202020204" pitchFamily="34" charset="0"/>
              </a:rPr>
              <a:t>University Physics</a:t>
            </a:r>
            <a:endParaRPr lang="zh-CN" altLang="en-US" sz="4400" b="1" i="1" kern="10" dirty="0">
              <a:solidFill>
                <a:schemeClr val="bg1"/>
              </a:solidFill>
              <a:effectLst>
                <a:outerShdw dist="35921" dir="2700000" algn="ctr" rotWithShape="0">
                  <a:srgbClr val="808080"/>
                </a:outerShdw>
              </a:effectLst>
              <a:cs typeface="Arial" panose="020B0604020202020204" pitchFamily="34" charset="0"/>
            </a:endParaRPr>
          </a:p>
        </p:txBody>
      </p:sp>
      <p:sp>
        <p:nvSpPr>
          <p:cNvPr id="2029572" name="Text Box 4"/>
          <p:cNvSpPr txBox="1">
            <a:spLocks noChangeArrowheads="1"/>
          </p:cNvSpPr>
          <p:nvPr/>
        </p:nvSpPr>
        <p:spPr bwMode="auto">
          <a:xfrm>
            <a:off x="1259632" y="4365104"/>
            <a:ext cx="6705600" cy="1501775"/>
          </a:xfrm>
          <a:prstGeom prst="rect">
            <a:avLst/>
          </a:prstGeom>
          <a:noFill/>
          <a:ln w="9525">
            <a:noFill/>
            <a:miter lim="800000"/>
            <a:headEnd/>
            <a:tailEnd/>
          </a:ln>
          <a:effectLst/>
        </p:spPr>
        <p:txBody>
          <a:bodyPr>
            <a:spAutoFit/>
          </a:bodyPr>
          <a:lstStyle/>
          <a:p>
            <a:pPr algn="ctr" eaLnBrk="1" hangingPunct="1">
              <a:lnSpc>
                <a:spcPct val="110000"/>
              </a:lnSpc>
              <a:defRPr/>
            </a:pPr>
            <a:r>
              <a:rPr kumimoji="1" lang="en-US" altLang="zh-CN" sz="2800" b="1" dirty="0">
                <a:solidFill>
                  <a:srgbClr val="FFFF00"/>
                </a:solidFill>
                <a:effectLst>
                  <a:outerShdw blurRad="38100" dist="38100" dir="2700000" algn="tl">
                    <a:srgbClr val="000000"/>
                  </a:outerShdw>
                </a:effectLst>
                <a:latin typeface="Arial" charset="0"/>
              </a:rPr>
              <a:t>Xi’an  </a:t>
            </a:r>
            <a:r>
              <a:rPr kumimoji="1" lang="en-US" altLang="zh-CN" sz="2800" b="1" dirty="0" err="1">
                <a:solidFill>
                  <a:srgbClr val="FFFF00"/>
                </a:solidFill>
                <a:effectLst>
                  <a:outerShdw blurRad="38100" dist="38100" dir="2700000" algn="tl">
                    <a:srgbClr val="000000"/>
                  </a:outerShdw>
                </a:effectLst>
                <a:latin typeface="Arial" charset="0"/>
              </a:rPr>
              <a:t>Jiaotong</a:t>
            </a:r>
            <a:r>
              <a:rPr kumimoji="1" lang="en-US" altLang="zh-CN" sz="2800" b="1" dirty="0">
                <a:solidFill>
                  <a:srgbClr val="FFFF00"/>
                </a:solidFill>
                <a:effectLst>
                  <a:outerShdw blurRad="38100" dist="38100" dir="2700000" algn="tl">
                    <a:srgbClr val="000000"/>
                  </a:outerShdw>
                </a:effectLst>
                <a:latin typeface="Arial" charset="0"/>
              </a:rPr>
              <a:t>  University</a:t>
            </a:r>
          </a:p>
          <a:p>
            <a:pPr algn="ctr" eaLnBrk="1" hangingPunct="1">
              <a:lnSpc>
                <a:spcPct val="110000"/>
              </a:lnSpc>
              <a:defRPr/>
            </a:pPr>
            <a:r>
              <a:rPr kumimoji="1" lang="en-US" altLang="zh-CN" sz="2800" b="1" dirty="0" err="1">
                <a:solidFill>
                  <a:srgbClr val="FFFF00"/>
                </a:solidFill>
                <a:latin typeface="Arial" charset="0"/>
              </a:rPr>
              <a:t>Chenwei</a:t>
            </a:r>
            <a:r>
              <a:rPr kumimoji="1" lang="en-US" altLang="zh-CN" sz="2800" b="1" dirty="0">
                <a:solidFill>
                  <a:srgbClr val="FFFF00"/>
                </a:solidFill>
                <a:latin typeface="Arial" charset="0"/>
              </a:rPr>
              <a:t> Jiang</a:t>
            </a:r>
            <a:endParaRPr kumimoji="1" lang="en-US" altLang="zh-CN" sz="2800" b="1" dirty="0">
              <a:solidFill>
                <a:srgbClr val="FFFF00"/>
              </a:solidFill>
              <a:effectLst>
                <a:outerShdw blurRad="38100" dist="38100" dir="2700000" algn="tl">
                  <a:srgbClr val="000000"/>
                </a:outerShdw>
              </a:effectLst>
              <a:latin typeface="Arial" charset="0"/>
            </a:endParaRPr>
          </a:p>
          <a:p>
            <a:pPr algn="ctr" eaLnBrk="1" hangingPunct="1">
              <a:lnSpc>
                <a:spcPct val="110000"/>
              </a:lnSpc>
              <a:defRPr/>
            </a:pPr>
            <a:r>
              <a:rPr kumimoji="1" lang="en-US" altLang="zh-CN" sz="2800" b="1" dirty="0">
                <a:solidFill>
                  <a:srgbClr val="FFFF00"/>
                </a:solidFill>
                <a:effectLst>
                  <a:outerShdw blurRad="38100" dist="38100" dir="2700000" algn="tl">
                    <a:srgbClr val="000000"/>
                  </a:outerShdw>
                </a:effectLst>
                <a:latin typeface="Arial" charset="0"/>
                <a:ea typeface="华文仿宋" pitchFamily="2" charset="-122"/>
              </a:rPr>
              <a:t>04 / 23/ 2023 </a:t>
            </a:r>
          </a:p>
        </p:txBody>
      </p:sp>
    </p:spTree>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3" presetClass="entr" presetSubtype="528" fill="hold" grpId="0" nodeType="afterEffect">
                                  <p:stCondLst>
                                    <p:cond delay="10000"/>
                                  </p:stCondLst>
                                  <p:childTnLst>
                                    <p:set>
                                      <p:cBhvr>
                                        <p:cTn id="6" dur="1" fill="hold">
                                          <p:stCondLst>
                                            <p:cond delay="0"/>
                                          </p:stCondLst>
                                        </p:cTn>
                                        <p:tgtEl>
                                          <p:spTgt spid="2029571"/>
                                        </p:tgtEl>
                                        <p:attrNameLst>
                                          <p:attrName>style.visibility</p:attrName>
                                        </p:attrNameLst>
                                      </p:cBhvr>
                                      <p:to>
                                        <p:strVal val="visible"/>
                                      </p:to>
                                    </p:set>
                                    <p:anim calcmode="lin" valueType="num">
                                      <p:cBhvr>
                                        <p:cTn id="7" dur="500" fill="hold"/>
                                        <p:tgtEl>
                                          <p:spTgt spid="2029571"/>
                                        </p:tgtEl>
                                        <p:attrNameLst>
                                          <p:attrName>ppt_w</p:attrName>
                                        </p:attrNameLst>
                                      </p:cBhvr>
                                      <p:tavLst>
                                        <p:tav tm="0">
                                          <p:val>
                                            <p:fltVal val="0"/>
                                          </p:val>
                                        </p:tav>
                                        <p:tav tm="100000">
                                          <p:val>
                                            <p:strVal val="#ppt_w"/>
                                          </p:val>
                                        </p:tav>
                                      </p:tavLst>
                                    </p:anim>
                                    <p:anim calcmode="lin" valueType="num">
                                      <p:cBhvr>
                                        <p:cTn id="8" dur="500" fill="hold"/>
                                        <p:tgtEl>
                                          <p:spTgt spid="2029571"/>
                                        </p:tgtEl>
                                        <p:attrNameLst>
                                          <p:attrName>ppt_h</p:attrName>
                                        </p:attrNameLst>
                                      </p:cBhvr>
                                      <p:tavLst>
                                        <p:tav tm="0">
                                          <p:val>
                                            <p:fltVal val="0"/>
                                          </p:val>
                                        </p:tav>
                                        <p:tav tm="100000">
                                          <p:val>
                                            <p:strVal val="#ppt_h"/>
                                          </p:val>
                                        </p:tav>
                                      </p:tavLst>
                                    </p:anim>
                                    <p:anim calcmode="lin" valueType="num">
                                      <p:cBhvr>
                                        <p:cTn id="9" dur="500" fill="hold"/>
                                        <p:tgtEl>
                                          <p:spTgt spid="2029571"/>
                                        </p:tgtEl>
                                        <p:attrNameLst>
                                          <p:attrName>ppt_x</p:attrName>
                                        </p:attrNameLst>
                                      </p:cBhvr>
                                      <p:tavLst>
                                        <p:tav tm="0">
                                          <p:val>
                                            <p:fltVal val="0.5"/>
                                          </p:val>
                                        </p:tav>
                                        <p:tav tm="100000">
                                          <p:val>
                                            <p:strVal val="#ppt_x"/>
                                          </p:val>
                                        </p:tav>
                                      </p:tavLst>
                                    </p:anim>
                                    <p:anim calcmode="lin" valueType="num">
                                      <p:cBhvr>
                                        <p:cTn id="10" dur="500" fill="hold"/>
                                        <p:tgtEl>
                                          <p:spTgt spid="2029571"/>
                                        </p:tgtEl>
                                        <p:attrNameLst>
                                          <p:attrName>ppt_y</p:attrName>
                                        </p:attrNameLst>
                                      </p:cBhvr>
                                      <p:tavLst>
                                        <p:tav tm="0">
                                          <p:val>
                                            <p:fltVal val="0.5"/>
                                          </p:val>
                                        </p:tav>
                                        <p:tav tm="100000">
                                          <p:val>
                                            <p:strVal val="#ppt_y"/>
                                          </p:val>
                                        </p:tav>
                                      </p:tavLst>
                                    </p:anim>
                                  </p:childTnLst>
                                </p:cTn>
                              </p:par>
                            </p:childTnLst>
                          </p:cTn>
                        </p:par>
                        <p:par>
                          <p:cTn id="11" fill="hold" nodeType="afterGroup">
                            <p:stCondLst>
                              <p:cond delay="10500"/>
                            </p:stCondLst>
                            <p:childTnLst>
                              <p:par>
                                <p:cTn id="12" presetID="4" presetClass="entr" presetSubtype="16" fill="hold" grpId="0" nodeType="afterEffect">
                                  <p:stCondLst>
                                    <p:cond delay="16000"/>
                                  </p:stCondLst>
                                  <p:childTnLst>
                                    <p:set>
                                      <p:cBhvr>
                                        <p:cTn id="13" dur="1" fill="hold">
                                          <p:stCondLst>
                                            <p:cond delay="0"/>
                                          </p:stCondLst>
                                        </p:cTn>
                                        <p:tgtEl>
                                          <p:spTgt spid="2029572"/>
                                        </p:tgtEl>
                                        <p:attrNameLst>
                                          <p:attrName>style.visibility</p:attrName>
                                        </p:attrNameLst>
                                      </p:cBhvr>
                                      <p:to>
                                        <p:strVal val="visible"/>
                                      </p:to>
                                    </p:set>
                                    <p:animEffect transition="in" filter="box(in)">
                                      <p:cBhvr>
                                        <p:cTn id="14" dur="500"/>
                                        <p:tgtEl>
                                          <p:spTgt spid="20295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9571" grpId="0" animBg="1"/>
      <p:bldP spid="2029572" grpId="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7286" name="Text Box 70"/>
          <p:cNvSpPr txBox="1">
            <a:spLocks noChangeArrowheads="1"/>
          </p:cNvSpPr>
          <p:nvPr/>
        </p:nvSpPr>
        <p:spPr bwMode="auto">
          <a:xfrm>
            <a:off x="433181" y="715814"/>
            <a:ext cx="2447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buFont typeface="Wingdings" panose="05000000000000000000" pitchFamily="2" charset="2"/>
              <a:buChar char="Ø"/>
            </a:pPr>
            <a:r>
              <a:rPr kumimoji="1" lang="en-US" altLang="zh-CN" sz="2400" b="1" i="1" dirty="0">
                <a:solidFill>
                  <a:srgbClr val="FFFF66"/>
                </a:solidFill>
                <a:latin typeface="Times New Roman" panose="02020603050405020304" pitchFamily="18" charset="0"/>
              </a:rPr>
              <a:t> </a:t>
            </a:r>
            <a:r>
              <a:rPr kumimoji="1" lang="zh-CN" altLang="en-US" sz="2400" b="1" dirty="0">
                <a:solidFill>
                  <a:schemeClr val="bg1"/>
                </a:solidFill>
                <a:latin typeface="仿宋_GB2312" pitchFamily="49" charset="-122"/>
                <a:ea typeface="仿宋_GB2312" pitchFamily="49" charset="-122"/>
              </a:rPr>
              <a:t>问题</a:t>
            </a:r>
            <a:endParaRPr kumimoji="1" lang="zh-CN" altLang="en-US" sz="2400" b="1" dirty="0">
              <a:solidFill>
                <a:schemeClr val="bg1"/>
              </a:solidFill>
              <a:latin typeface="仿宋_GB2312" pitchFamily="49" charset="-122"/>
              <a:ea typeface="仿宋_GB2312" pitchFamily="49" charset="-122"/>
              <a:sym typeface="Symbol" panose="05050102010706020507" pitchFamily="18" charset="2"/>
            </a:endParaRPr>
          </a:p>
        </p:txBody>
      </p:sp>
      <p:graphicFrame>
        <p:nvGraphicFramePr>
          <p:cNvPr id="2057287" name="Object 71"/>
          <p:cNvGraphicFramePr>
            <a:graphicFrameLocks/>
          </p:cNvGraphicFramePr>
          <p:nvPr>
            <p:extLst>
              <p:ext uri="{D42A27DB-BD31-4B8C-83A1-F6EECF244321}">
                <p14:modId xmlns:p14="http://schemas.microsoft.com/office/powerpoint/2010/main" val="2663041853"/>
              </p:ext>
            </p:extLst>
          </p:nvPr>
        </p:nvGraphicFramePr>
        <p:xfrm>
          <a:off x="6660232" y="404664"/>
          <a:ext cx="471488" cy="406400"/>
        </p:xfrm>
        <a:graphic>
          <a:graphicData uri="http://schemas.openxmlformats.org/presentationml/2006/ole">
            <mc:AlternateContent xmlns:mc="http://schemas.openxmlformats.org/markup-compatibility/2006">
              <mc:Choice xmlns:v="urn:schemas-microsoft-com:vml" Requires="v">
                <p:oleObj spid="_x0000_s6146" name="Equation" r:id="rId3" imgW="457280" imgH="400042" progId="Equation.3">
                  <p:embed/>
                </p:oleObj>
              </mc:Choice>
              <mc:Fallback>
                <p:oleObj name="Equation" r:id="rId3" imgW="457280" imgH="400042"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0232" y="404664"/>
                        <a:ext cx="471488" cy="406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2" name="Group 72"/>
          <p:cNvGrpSpPr>
            <a:grpSpLocks/>
          </p:cNvGrpSpPr>
          <p:nvPr/>
        </p:nvGrpSpPr>
        <p:grpSpPr bwMode="auto">
          <a:xfrm>
            <a:off x="6815807" y="1125389"/>
            <a:ext cx="436563" cy="798512"/>
            <a:chOff x="4656" y="3312"/>
            <a:chExt cx="275" cy="488"/>
          </a:xfrm>
        </p:grpSpPr>
        <p:sp>
          <p:nvSpPr>
            <p:cNvPr id="8246" name="Line 73"/>
            <p:cNvSpPr>
              <a:spLocks noChangeShapeType="1"/>
            </p:cNvSpPr>
            <p:nvPr/>
          </p:nvSpPr>
          <p:spPr bwMode="auto">
            <a:xfrm>
              <a:off x="4752" y="3312"/>
              <a:ext cx="0" cy="144"/>
            </a:xfrm>
            <a:prstGeom prst="line">
              <a:avLst/>
            </a:prstGeom>
            <a:noFill/>
            <a:ln w="9525">
              <a:solidFill>
                <a:srgbClr val="FFFF66"/>
              </a:solidFill>
              <a:round/>
              <a:headEnd/>
              <a:tailEnd/>
            </a:ln>
            <a:extLst>
              <a:ext uri="{909E8E84-426E-40DD-AFC4-6F175D3DCCD1}">
                <a14:hiddenFill xmlns:a14="http://schemas.microsoft.com/office/drawing/2010/main">
                  <a:noFill/>
                </a14:hiddenFill>
              </a:ext>
            </a:extLst>
          </p:spPr>
          <p:txBody>
            <a:bodyPr/>
            <a:lstStyle/>
            <a:p>
              <a:endParaRPr lang="zh-CN" altLang="en-US"/>
            </a:p>
          </p:txBody>
        </p:sp>
        <p:graphicFrame>
          <p:nvGraphicFramePr>
            <p:cNvPr id="8247" name="Object 74"/>
            <p:cNvGraphicFramePr>
              <a:graphicFrameLocks noChangeAspect="1"/>
            </p:cNvGraphicFramePr>
            <p:nvPr/>
          </p:nvGraphicFramePr>
          <p:xfrm>
            <a:off x="4656" y="3504"/>
            <a:ext cx="275" cy="296"/>
          </p:xfrm>
          <a:graphic>
            <a:graphicData uri="http://schemas.openxmlformats.org/presentationml/2006/ole">
              <mc:AlternateContent xmlns:mc="http://schemas.openxmlformats.org/markup-compatibility/2006">
                <mc:Choice xmlns:v="urn:schemas-microsoft-com:vml" Requires="v">
                  <p:oleObj spid="_x0000_s6147" name="Equation" r:id="rId5" imgW="152517" imgH="171408" progId="Equation.3">
                    <p:embed/>
                  </p:oleObj>
                </mc:Choice>
                <mc:Fallback>
                  <p:oleObj name="Equation" r:id="rId5" imgW="152517" imgH="171408"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56" y="3504"/>
                          <a:ext cx="275" cy="29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grpSp>
        <p:nvGrpSpPr>
          <p:cNvPr id="3" name="Group 75"/>
          <p:cNvGrpSpPr>
            <a:grpSpLocks/>
          </p:cNvGrpSpPr>
          <p:nvPr/>
        </p:nvGrpSpPr>
        <p:grpSpPr bwMode="auto">
          <a:xfrm>
            <a:off x="3667795" y="1131739"/>
            <a:ext cx="341312" cy="749300"/>
            <a:chOff x="2832" y="3312"/>
            <a:chExt cx="215" cy="428"/>
          </a:xfrm>
        </p:grpSpPr>
        <p:sp>
          <p:nvSpPr>
            <p:cNvPr id="8244" name="Line 76"/>
            <p:cNvSpPr>
              <a:spLocks noChangeShapeType="1"/>
            </p:cNvSpPr>
            <p:nvPr/>
          </p:nvSpPr>
          <p:spPr bwMode="auto">
            <a:xfrm>
              <a:off x="2928" y="3312"/>
              <a:ext cx="0" cy="144"/>
            </a:xfrm>
            <a:prstGeom prst="line">
              <a:avLst/>
            </a:prstGeom>
            <a:noFill/>
            <a:ln w="9525">
              <a:solidFill>
                <a:srgbClr val="FFFF66"/>
              </a:solidFill>
              <a:round/>
              <a:headEnd/>
              <a:tailEnd/>
            </a:ln>
            <a:extLst>
              <a:ext uri="{909E8E84-426E-40DD-AFC4-6F175D3DCCD1}">
                <a14:hiddenFill xmlns:a14="http://schemas.microsoft.com/office/drawing/2010/main">
                  <a:noFill/>
                </a14:hiddenFill>
              </a:ext>
            </a:extLst>
          </p:spPr>
          <p:txBody>
            <a:bodyPr/>
            <a:lstStyle/>
            <a:p>
              <a:endParaRPr lang="zh-CN" altLang="en-US"/>
            </a:p>
          </p:txBody>
        </p:sp>
        <p:graphicFrame>
          <p:nvGraphicFramePr>
            <p:cNvPr id="8245" name="Object 77"/>
            <p:cNvGraphicFramePr>
              <a:graphicFrameLocks noChangeAspect="1"/>
            </p:cNvGraphicFramePr>
            <p:nvPr/>
          </p:nvGraphicFramePr>
          <p:xfrm>
            <a:off x="2832" y="3504"/>
            <a:ext cx="215" cy="236"/>
          </p:xfrm>
          <a:graphic>
            <a:graphicData uri="http://schemas.openxmlformats.org/presentationml/2006/ole">
              <mc:AlternateContent xmlns:mc="http://schemas.openxmlformats.org/markup-compatibility/2006">
                <mc:Choice xmlns:v="urn:schemas-microsoft-com:vml" Requires="v">
                  <p:oleObj spid="_x0000_s6148" name="Equation" r:id="rId7" imgW="114185" imgH="133347" progId="Equation.3">
                    <p:embed/>
                  </p:oleObj>
                </mc:Choice>
                <mc:Fallback>
                  <p:oleObj name="Equation" r:id="rId7" imgW="114185" imgH="133347"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832" y="3504"/>
                          <a:ext cx="215" cy="23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graphicFrame>
        <p:nvGraphicFramePr>
          <p:cNvPr id="2057294" name="Object 78"/>
          <p:cNvGraphicFramePr>
            <a:graphicFrameLocks/>
          </p:cNvGraphicFramePr>
          <p:nvPr>
            <p:extLst>
              <p:ext uri="{D42A27DB-BD31-4B8C-83A1-F6EECF244321}">
                <p14:modId xmlns:p14="http://schemas.microsoft.com/office/powerpoint/2010/main" val="1889527572"/>
              </p:ext>
            </p:extLst>
          </p:nvPr>
        </p:nvGraphicFramePr>
        <p:xfrm>
          <a:off x="3604295" y="482451"/>
          <a:ext cx="392112" cy="392113"/>
        </p:xfrm>
        <a:graphic>
          <a:graphicData uri="http://schemas.openxmlformats.org/presentationml/2006/ole">
            <mc:AlternateContent xmlns:mc="http://schemas.openxmlformats.org/markup-compatibility/2006">
              <mc:Choice xmlns:v="urn:schemas-microsoft-com:vml" Requires="v">
                <p:oleObj spid="_x0000_s6149" name="Equation" r:id="rId9" imgW="380887" imgH="380876" progId="Equation.3">
                  <p:embed/>
                </p:oleObj>
              </mc:Choice>
              <mc:Fallback>
                <p:oleObj name="Equation" r:id="rId9" imgW="380887" imgH="380876"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604295" y="482451"/>
                        <a:ext cx="392112" cy="392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4" name="Group 79"/>
          <p:cNvGrpSpPr>
            <a:grpSpLocks/>
          </p:cNvGrpSpPr>
          <p:nvPr/>
        </p:nvGrpSpPr>
        <p:grpSpPr bwMode="auto">
          <a:xfrm>
            <a:off x="3274095" y="949176"/>
            <a:ext cx="5505450" cy="933450"/>
            <a:chOff x="1992" y="1300"/>
            <a:chExt cx="3468" cy="588"/>
          </a:xfrm>
        </p:grpSpPr>
        <p:sp>
          <p:nvSpPr>
            <p:cNvPr id="2057296" name="Rectangle 80"/>
            <p:cNvSpPr>
              <a:spLocks noChangeArrowheads="1"/>
            </p:cNvSpPr>
            <p:nvPr/>
          </p:nvSpPr>
          <p:spPr bwMode="auto">
            <a:xfrm>
              <a:off x="2158" y="1300"/>
              <a:ext cx="960" cy="96"/>
            </a:xfrm>
            <a:prstGeom prst="rect">
              <a:avLst/>
            </a:prstGeom>
            <a:gradFill rotWithShape="0">
              <a:gsLst>
                <a:gs pos="0">
                  <a:schemeClr val="hlink">
                    <a:gamma/>
                    <a:shade val="46275"/>
                    <a:invGamma/>
                  </a:schemeClr>
                </a:gs>
                <a:gs pos="50000">
                  <a:schemeClr val="hlink"/>
                </a:gs>
                <a:gs pos="100000">
                  <a:schemeClr val="hlink">
                    <a:gamma/>
                    <a:shade val="46275"/>
                    <a:invGamma/>
                  </a:schemeClr>
                </a:gs>
              </a:gsLst>
              <a:lin ang="5400000" scaled="1"/>
            </a:gradFill>
            <a:ln w="9525">
              <a:solidFill>
                <a:srgbClr val="006699"/>
              </a:solidFill>
              <a:miter lim="800000"/>
              <a:headEnd/>
              <a:tailEnd/>
            </a:ln>
            <a:effectLst/>
          </p:spPr>
          <p:txBody>
            <a:bodyPr wrap="none" anchor="ctr"/>
            <a:lstStyle/>
            <a:p>
              <a:pPr algn="ctr" eaLnBrk="1" hangingPunct="1">
                <a:defRPr/>
              </a:pPr>
              <a:endParaRPr lang="zh-CN" altLang="en-US">
                <a:latin typeface="Arial" charset="0"/>
              </a:endParaRPr>
            </a:p>
          </p:txBody>
        </p:sp>
        <p:sp>
          <p:nvSpPr>
            <p:cNvPr id="2057297" name="Rectangle 81"/>
            <p:cNvSpPr>
              <a:spLocks noChangeArrowheads="1"/>
            </p:cNvSpPr>
            <p:nvPr/>
          </p:nvSpPr>
          <p:spPr bwMode="auto">
            <a:xfrm>
              <a:off x="4042" y="1300"/>
              <a:ext cx="960" cy="96"/>
            </a:xfrm>
            <a:prstGeom prst="rect">
              <a:avLst/>
            </a:prstGeom>
            <a:gradFill rotWithShape="0">
              <a:gsLst>
                <a:gs pos="0">
                  <a:schemeClr val="hlink">
                    <a:gamma/>
                    <a:shade val="46275"/>
                    <a:invGamma/>
                  </a:schemeClr>
                </a:gs>
                <a:gs pos="50000">
                  <a:schemeClr val="hlink"/>
                </a:gs>
                <a:gs pos="100000">
                  <a:schemeClr val="hlink">
                    <a:gamma/>
                    <a:shade val="46275"/>
                    <a:invGamma/>
                  </a:schemeClr>
                </a:gs>
              </a:gsLst>
              <a:lin ang="5400000" scaled="1"/>
            </a:gradFill>
            <a:ln w="9525">
              <a:solidFill>
                <a:srgbClr val="006699"/>
              </a:solidFill>
              <a:miter lim="800000"/>
              <a:headEnd/>
              <a:tailEnd/>
            </a:ln>
            <a:effectLst/>
          </p:spPr>
          <p:txBody>
            <a:bodyPr wrap="none" anchor="ctr"/>
            <a:lstStyle/>
            <a:p>
              <a:pPr algn="ctr" eaLnBrk="1" hangingPunct="1">
                <a:defRPr/>
              </a:pPr>
              <a:endParaRPr lang="zh-CN" altLang="en-US">
                <a:latin typeface="Arial" charset="0"/>
              </a:endParaRPr>
            </a:p>
          </p:txBody>
        </p:sp>
        <p:sp>
          <p:nvSpPr>
            <p:cNvPr id="8233" name="Text Box 82"/>
            <p:cNvSpPr txBox="1">
              <a:spLocks noChangeArrowheads="1"/>
            </p:cNvSpPr>
            <p:nvPr/>
          </p:nvSpPr>
          <p:spPr bwMode="auto">
            <a:xfrm>
              <a:off x="3015" y="1600"/>
              <a:ext cx="378"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i="1">
                  <a:solidFill>
                    <a:schemeClr val="bg1"/>
                  </a:solidFill>
                  <a:latin typeface="Times New Roman" panose="02020603050405020304" pitchFamily="18" charset="0"/>
                </a:rPr>
                <a:t>L</a:t>
              </a:r>
            </a:p>
          </p:txBody>
        </p:sp>
        <p:sp>
          <p:nvSpPr>
            <p:cNvPr id="8234" name="Text Box 83"/>
            <p:cNvSpPr txBox="1">
              <a:spLocks noChangeArrowheads="1"/>
            </p:cNvSpPr>
            <p:nvPr/>
          </p:nvSpPr>
          <p:spPr bwMode="auto">
            <a:xfrm>
              <a:off x="4759" y="1588"/>
              <a:ext cx="374"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a:solidFill>
                    <a:schemeClr val="bg1"/>
                  </a:solidFill>
                  <a:latin typeface="Times New Roman" panose="02020603050405020304" pitchFamily="18" charset="0"/>
                </a:rPr>
                <a:t>3</a:t>
              </a:r>
              <a:r>
                <a:rPr kumimoji="1" lang="en-US" altLang="zh-CN" sz="2400" b="1" i="1">
                  <a:solidFill>
                    <a:schemeClr val="bg1"/>
                  </a:solidFill>
                  <a:latin typeface="Times New Roman" panose="02020603050405020304" pitchFamily="18" charset="0"/>
                </a:rPr>
                <a:t>L</a:t>
              </a:r>
            </a:p>
          </p:txBody>
        </p:sp>
        <p:sp>
          <p:nvSpPr>
            <p:cNvPr id="8235" name="Text Box 84"/>
            <p:cNvSpPr txBox="1">
              <a:spLocks noChangeArrowheads="1"/>
            </p:cNvSpPr>
            <p:nvPr/>
          </p:nvSpPr>
          <p:spPr bwMode="auto">
            <a:xfrm>
              <a:off x="3861" y="1588"/>
              <a:ext cx="352"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a:solidFill>
                    <a:schemeClr val="bg1"/>
                  </a:solidFill>
                  <a:latin typeface="Times New Roman" panose="02020603050405020304" pitchFamily="18" charset="0"/>
                </a:rPr>
                <a:t>2</a:t>
              </a:r>
              <a:r>
                <a:rPr kumimoji="1" lang="en-US" altLang="zh-CN" sz="2400" b="1" i="1">
                  <a:solidFill>
                    <a:schemeClr val="bg1"/>
                  </a:solidFill>
                  <a:latin typeface="Times New Roman" panose="02020603050405020304" pitchFamily="18" charset="0"/>
                </a:rPr>
                <a:t>L</a:t>
              </a:r>
            </a:p>
          </p:txBody>
        </p:sp>
        <p:sp>
          <p:nvSpPr>
            <p:cNvPr id="8236" name="Line 85"/>
            <p:cNvSpPr>
              <a:spLocks noChangeShapeType="1"/>
            </p:cNvSpPr>
            <p:nvPr/>
          </p:nvSpPr>
          <p:spPr bwMode="auto">
            <a:xfrm>
              <a:off x="3117" y="1408"/>
              <a:ext cx="0" cy="144"/>
            </a:xfrm>
            <a:prstGeom prst="line">
              <a:avLst/>
            </a:prstGeom>
            <a:noFill/>
            <a:ln w="9525" cap="rnd">
              <a:solidFill>
                <a:srgbClr val="FFFF66"/>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37" name="Line 86"/>
            <p:cNvSpPr>
              <a:spLocks noChangeShapeType="1"/>
            </p:cNvSpPr>
            <p:nvPr/>
          </p:nvSpPr>
          <p:spPr bwMode="auto">
            <a:xfrm>
              <a:off x="4053" y="1408"/>
              <a:ext cx="0" cy="144"/>
            </a:xfrm>
            <a:prstGeom prst="line">
              <a:avLst/>
            </a:prstGeom>
            <a:noFill/>
            <a:ln w="9525" cap="rnd">
              <a:solidFill>
                <a:srgbClr val="FFFF66"/>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238" name="Line 87"/>
            <p:cNvSpPr>
              <a:spLocks noChangeShapeType="1"/>
            </p:cNvSpPr>
            <p:nvPr/>
          </p:nvSpPr>
          <p:spPr bwMode="auto">
            <a:xfrm>
              <a:off x="5001" y="1408"/>
              <a:ext cx="0" cy="144"/>
            </a:xfrm>
            <a:prstGeom prst="line">
              <a:avLst/>
            </a:prstGeom>
            <a:noFill/>
            <a:ln w="9525" cap="rnd">
              <a:solidFill>
                <a:srgbClr val="FFFF66"/>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8239" name="Group 88"/>
            <p:cNvGrpSpPr>
              <a:grpSpLocks/>
            </p:cNvGrpSpPr>
            <p:nvPr/>
          </p:nvGrpSpPr>
          <p:grpSpPr bwMode="auto">
            <a:xfrm>
              <a:off x="1992" y="1548"/>
              <a:ext cx="3468" cy="336"/>
              <a:chOff x="1956" y="1548"/>
              <a:chExt cx="3468" cy="336"/>
            </a:xfrm>
          </p:grpSpPr>
          <p:sp>
            <p:nvSpPr>
              <p:cNvPr id="8240" name="Line 89"/>
              <p:cNvSpPr>
                <a:spLocks noChangeShapeType="1"/>
              </p:cNvSpPr>
              <p:nvPr/>
            </p:nvSpPr>
            <p:spPr bwMode="auto">
              <a:xfrm>
                <a:off x="2160" y="1584"/>
                <a:ext cx="3168" cy="0"/>
              </a:xfrm>
              <a:prstGeom prst="line">
                <a:avLst/>
              </a:prstGeom>
              <a:noFill/>
              <a:ln w="28575">
                <a:solidFill>
                  <a:srgbClr val="66FF66"/>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a:p>
            </p:txBody>
          </p:sp>
          <p:sp>
            <p:nvSpPr>
              <p:cNvPr id="8241" name="Text Box 90"/>
              <p:cNvSpPr txBox="1">
                <a:spLocks noChangeArrowheads="1"/>
              </p:cNvSpPr>
              <p:nvPr/>
            </p:nvSpPr>
            <p:spPr bwMode="auto">
              <a:xfrm>
                <a:off x="5196" y="1552"/>
                <a:ext cx="228" cy="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800" b="1" i="1">
                    <a:solidFill>
                      <a:srgbClr val="66FF66"/>
                    </a:solidFill>
                    <a:latin typeface="Times New Roman" panose="02020603050405020304" pitchFamily="18" charset="0"/>
                  </a:rPr>
                  <a:t>x</a:t>
                </a:r>
              </a:p>
            </p:txBody>
          </p:sp>
          <p:sp>
            <p:nvSpPr>
              <p:cNvPr id="8242" name="Text Box 91"/>
              <p:cNvSpPr txBox="1">
                <a:spLocks noChangeArrowheads="1"/>
              </p:cNvSpPr>
              <p:nvPr/>
            </p:nvSpPr>
            <p:spPr bwMode="auto">
              <a:xfrm>
                <a:off x="1956" y="1596"/>
                <a:ext cx="25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i="1">
                    <a:solidFill>
                      <a:srgbClr val="66FF66"/>
                    </a:solidFill>
                    <a:latin typeface="Times New Roman" panose="02020603050405020304" pitchFamily="18" charset="0"/>
                  </a:rPr>
                  <a:t>O</a:t>
                </a:r>
              </a:p>
            </p:txBody>
          </p:sp>
          <p:sp>
            <p:nvSpPr>
              <p:cNvPr id="8243" name="Oval 92"/>
              <p:cNvSpPr>
                <a:spLocks noChangeArrowheads="1"/>
              </p:cNvSpPr>
              <p:nvPr/>
            </p:nvSpPr>
            <p:spPr bwMode="auto">
              <a:xfrm>
                <a:off x="2112" y="1548"/>
                <a:ext cx="48" cy="48"/>
              </a:xfrm>
              <a:prstGeom prst="ellipse">
                <a:avLst/>
              </a:prstGeom>
              <a:solidFill>
                <a:schemeClr val="accent1"/>
              </a:solidFill>
              <a:ln w="9525">
                <a:solidFill>
                  <a:schemeClr val="accent1"/>
                </a:solidFill>
                <a:round/>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pSp>
      </p:grpSp>
      <p:sp>
        <p:nvSpPr>
          <p:cNvPr id="2057309" name="Rectangle 93"/>
          <p:cNvSpPr>
            <a:spLocks noChangeArrowheads="1"/>
          </p:cNvSpPr>
          <p:nvPr/>
        </p:nvSpPr>
        <p:spPr bwMode="auto">
          <a:xfrm>
            <a:off x="3785270" y="944414"/>
            <a:ext cx="76200" cy="152400"/>
          </a:xfrm>
          <a:prstGeom prst="rect">
            <a:avLst/>
          </a:prstGeom>
          <a:gradFill rotWithShape="1">
            <a:gsLst>
              <a:gs pos="0">
                <a:schemeClr val="accent1">
                  <a:gamma/>
                  <a:shade val="46275"/>
                  <a:invGamma/>
                </a:schemeClr>
              </a:gs>
              <a:gs pos="50000">
                <a:schemeClr val="accent1"/>
              </a:gs>
              <a:gs pos="100000">
                <a:schemeClr val="accent1">
                  <a:gamma/>
                  <a:shade val="46275"/>
                  <a:invGamma/>
                </a:schemeClr>
              </a:gs>
            </a:gsLst>
            <a:lin ang="5400000" scaled="1"/>
          </a:gradFill>
          <a:ln w="9525">
            <a:noFill/>
            <a:miter lim="800000"/>
            <a:headEnd/>
            <a:tailEnd/>
          </a:ln>
          <a:effectLst/>
        </p:spPr>
        <p:txBody>
          <a:bodyPr wrap="none" anchor="ctr"/>
          <a:lstStyle/>
          <a:p>
            <a:pPr algn="ctr" eaLnBrk="1" hangingPunct="1">
              <a:defRPr/>
            </a:pPr>
            <a:endParaRPr lang="zh-CN" altLang="en-US">
              <a:latin typeface="Arial" charset="0"/>
            </a:endParaRPr>
          </a:p>
        </p:txBody>
      </p:sp>
      <p:sp>
        <p:nvSpPr>
          <p:cNvPr id="2057310" name="Rectangle 94"/>
          <p:cNvSpPr>
            <a:spLocks noChangeArrowheads="1"/>
          </p:cNvSpPr>
          <p:nvPr/>
        </p:nvSpPr>
        <p:spPr bwMode="auto">
          <a:xfrm>
            <a:off x="6926932" y="944414"/>
            <a:ext cx="76200" cy="152400"/>
          </a:xfrm>
          <a:prstGeom prst="rect">
            <a:avLst/>
          </a:prstGeom>
          <a:gradFill rotWithShape="1">
            <a:gsLst>
              <a:gs pos="0">
                <a:srgbClr val="760076"/>
              </a:gs>
              <a:gs pos="50000">
                <a:srgbClr val="FF00FF"/>
              </a:gs>
              <a:gs pos="100000">
                <a:srgbClr val="760076"/>
              </a:gs>
            </a:gsLst>
            <a:lin ang="540000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aphicFrame>
        <p:nvGraphicFramePr>
          <p:cNvPr id="2057311" name="Object 95"/>
          <p:cNvGraphicFramePr>
            <a:graphicFrameLocks/>
          </p:cNvGraphicFramePr>
          <p:nvPr>
            <p:extLst>
              <p:ext uri="{D42A27DB-BD31-4B8C-83A1-F6EECF244321}">
                <p14:modId xmlns:p14="http://schemas.microsoft.com/office/powerpoint/2010/main" val="4241696992"/>
              </p:ext>
            </p:extLst>
          </p:nvPr>
        </p:nvGraphicFramePr>
        <p:xfrm>
          <a:off x="2313185" y="2318836"/>
          <a:ext cx="3695700" cy="965200"/>
        </p:xfrm>
        <a:graphic>
          <a:graphicData uri="http://schemas.openxmlformats.org/presentationml/2006/ole">
            <mc:AlternateContent xmlns:mc="http://schemas.openxmlformats.org/markup-compatibility/2006">
              <mc:Choice xmlns:v="urn:schemas-microsoft-com:vml" Requires="v">
                <p:oleObj spid="_x0000_s6150" name="Equation" r:id="rId11" imgW="3686043" imgH="952596" progId="Equation.3">
                  <p:embed/>
                </p:oleObj>
              </mc:Choice>
              <mc:Fallback>
                <p:oleObj name="Equation" r:id="rId11" imgW="3686043" imgH="952596" progId="Equation.3">
                  <p:embed/>
                  <p:pic>
                    <p:nvPicPr>
                      <p:cNvPr id="0" name=""/>
                      <p:cNvPicPr>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313185" y="2318836"/>
                        <a:ext cx="3695700" cy="965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057312" name="Object 96"/>
          <p:cNvGraphicFramePr>
            <a:graphicFrameLocks noChangeAspect="1"/>
          </p:cNvGraphicFramePr>
          <p:nvPr>
            <p:extLst>
              <p:ext uri="{D42A27DB-BD31-4B8C-83A1-F6EECF244321}">
                <p14:modId xmlns:p14="http://schemas.microsoft.com/office/powerpoint/2010/main" val="3834545144"/>
              </p:ext>
            </p:extLst>
          </p:nvPr>
        </p:nvGraphicFramePr>
        <p:xfrm>
          <a:off x="6153150" y="2295525"/>
          <a:ext cx="1587500" cy="965200"/>
        </p:xfrm>
        <a:graphic>
          <a:graphicData uri="http://schemas.openxmlformats.org/presentationml/2006/ole">
            <mc:AlternateContent xmlns:mc="http://schemas.openxmlformats.org/markup-compatibility/2006">
              <mc:Choice xmlns:v="urn:schemas-microsoft-com:vml" Requires="v">
                <p:oleObj spid="_x0000_s6151" name="公式" r:id="rId13" imgW="1581044" imgH="952596" progId="Equation.3">
                  <p:embed/>
                </p:oleObj>
              </mc:Choice>
              <mc:Fallback>
                <p:oleObj name="公式" r:id="rId13" imgW="1581044" imgH="952596" progId="Equation.3">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153150" y="2295525"/>
                        <a:ext cx="1587500" cy="965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6" name="Text Box 70"/>
          <p:cNvSpPr txBox="1">
            <a:spLocks noChangeArrowheads="1"/>
          </p:cNvSpPr>
          <p:nvPr/>
        </p:nvSpPr>
        <p:spPr bwMode="auto">
          <a:xfrm>
            <a:off x="433180" y="2548919"/>
            <a:ext cx="2447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dirty="0">
                <a:solidFill>
                  <a:schemeClr val="accent1">
                    <a:lumMod val="60000"/>
                    <a:lumOff val="40000"/>
                  </a:schemeClr>
                </a:solidFill>
                <a:latin typeface="仿宋_GB2312" pitchFamily="49" charset="-122"/>
                <a:ea typeface="仿宋_GB2312" pitchFamily="49" charset="-122"/>
                <a:sym typeface="Symbol" panose="05050102010706020507" pitchFamily="18" charset="2"/>
              </a:rPr>
              <a:t>（方法一）</a:t>
            </a:r>
          </a:p>
        </p:txBody>
      </p:sp>
      <p:sp>
        <p:nvSpPr>
          <p:cNvPr id="57" name="Text Box 70"/>
          <p:cNvSpPr txBox="1">
            <a:spLocks noChangeArrowheads="1"/>
          </p:cNvSpPr>
          <p:nvPr/>
        </p:nvSpPr>
        <p:spPr bwMode="auto">
          <a:xfrm>
            <a:off x="433179" y="3924824"/>
            <a:ext cx="24479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dirty="0">
                <a:solidFill>
                  <a:schemeClr val="accent1">
                    <a:lumMod val="60000"/>
                    <a:lumOff val="40000"/>
                  </a:schemeClr>
                </a:solidFill>
                <a:latin typeface="仿宋_GB2312" pitchFamily="49" charset="-122"/>
                <a:ea typeface="仿宋_GB2312" pitchFamily="49" charset="-122"/>
                <a:sym typeface="Symbol" panose="05050102010706020507" pitchFamily="18" charset="2"/>
              </a:rPr>
              <a:t>（方法二）</a:t>
            </a:r>
          </a:p>
        </p:txBody>
      </p:sp>
      <p:sp>
        <p:nvSpPr>
          <p:cNvPr id="58" name="Line 2"/>
          <p:cNvSpPr>
            <a:spLocks noChangeShapeType="1"/>
          </p:cNvSpPr>
          <p:nvPr/>
        </p:nvSpPr>
        <p:spPr bwMode="auto">
          <a:xfrm>
            <a:off x="5182492" y="4180631"/>
            <a:ext cx="3582988" cy="0"/>
          </a:xfrm>
          <a:prstGeom prst="line">
            <a:avLst/>
          </a:prstGeom>
          <a:noFill/>
          <a:ln w="28575">
            <a:solidFill>
              <a:srgbClr val="66FF66"/>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59" name="Object 5"/>
          <p:cNvGraphicFramePr>
            <a:graphicFrameLocks noChangeAspect="1"/>
          </p:cNvGraphicFramePr>
          <p:nvPr>
            <p:extLst>
              <p:ext uri="{D42A27DB-BD31-4B8C-83A1-F6EECF244321}">
                <p14:modId xmlns:p14="http://schemas.microsoft.com/office/powerpoint/2010/main" val="2824982962"/>
              </p:ext>
            </p:extLst>
          </p:nvPr>
        </p:nvGraphicFramePr>
        <p:xfrm>
          <a:off x="6850955" y="3688506"/>
          <a:ext cx="400050" cy="374650"/>
        </p:xfrm>
        <a:graphic>
          <a:graphicData uri="http://schemas.openxmlformats.org/presentationml/2006/ole">
            <mc:AlternateContent xmlns:mc="http://schemas.openxmlformats.org/markup-compatibility/2006">
              <mc:Choice xmlns:v="urn:schemas-microsoft-com:vml" Requires="v">
                <p:oleObj spid="_x0000_s6152" name="公式" r:id="rId15" imgW="152400" imgH="142977" progId="Equation.3">
                  <p:embed/>
                </p:oleObj>
              </mc:Choice>
              <mc:Fallback>
                <p:oleObj name="公式" r:id="rId15" imgW="152400" imgH="142977"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850955" y="3688506"/>
                        <a:ext cx="400050" cy="374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60" name="Rectangle 13"/>
          <p:cNvSpPr>
            <a:spLocks noChangeArrowheads="1"/>
          </p:cNvSpPr>
          <p:nvPr/>
        </p:nvSpPr>
        <p:spPr bwMode="auto">
          <a:xfrm>
            <a:off x="6666805" y="4115544"/>
            <a:ext cx="1524000" cy="152400"/>
          </a:xfrm>
          <a:prstGeom prst="rect">
            <a:avLst/>
          </a:prstGeom>
          <a:gradFill rotWithShape="0">
            <a:gsLst>
              <a:gs pos="0">
                <a:schemeClr val="hlink">
                  <a:gamma/>
                  <a:shade val="46275"/>
                  <a:invGamma/>
                </a:schemeClr>
              </a:gs>
              <a:gs pos="50000">
                <a:schemeClr val="hlink"/>
              </a:gs>
              <a:gs pos="100000">
                <a:schemeClr val="hlink">
                  <a:gamma/>
                  <a:shade val="46275"/>
                  <a:invGamma/>
                </a:schemeClr>
              </a:gs>
            </a:gsLst>
            <a:lin ang="5400000" scaled="1"/>
          </a:gradFill>
          <a:ln w="9525">
            <a:solidFill>
              <a:srgbClr val="006699"/>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p>
        </p:txBody>
      </p:sp>
      <p:sp>
        <p:nvSpPr>
          <p:cNvPr id="61" name="Text Box 14"/>
          <p:cNvSpPr txBox="1">
            <a:spLocks noChangeArrowheads="1"/>
          </p:cNvSpPr>
          <p:nvPr/>
        </p:nvSpPr>
        <p:spPr bwMode="auto">
          <a:xfrm>
            <a:off x="7741542" y="4201269"/>
            <a:ext cx="8397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a</a:t>
            </a:r>
            <a:r>
              <a:rPr lang="en-US" altLang="zh-CN">
                <a:solidFill>
                  <a:schemeClr val="bg1"/>
                </a:solidFill>
                <a:ea typeface="楷体_GB2312" pitchFamily="49" charset="-122"/>
              </a:rPr>
              <a:t>+</a:t>
            </a:r>
            <a:r>
              <a:rPr lang="en-US" altLang="zh-CN" i="1">
                <a:solidFill>
                  <a:schemeClr val="bg1"/>
                </a:solidFill>
                <a:ea typeface="楷体_GB2312" pitchFamily="49" charset="-122"/>
              </a:rPr>
              <a:t>L</a:t>
            </a:r>
          </a:p>
        </p:txBody>
      </p:sp>
      <p:sp>
        <p:nvSpPr>
          <p:cNvPr id="62" name="Text Box 15"/>
          <p:cNvSpPr txBox="1">
            <a:spLocks noChangeArrowheads="1"/>
          </p:cNvSpPr>
          <p:nvPr/>
        </p:nvSpPr>
        <p:spPr bwMode="auto">
          <a:xfrm>
            <a:off x="6379467" y="4186981"/>
            <a:ext cx="558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a</a:t>
            </a:r>
          </a:p>
        </p:txBody>
      </p:sp>
      <p:sp>
        <p:nvSpPr>
          <p:cNvPr id="63" name="Text Box 16"/>
          <p:cNvSpPr txBox="1">
            <a:spLocks noChangeArrowheads="1"/>
          </p:cNvSpPr>
          <p:nvPr/>
        </p:nvSpPr>
        <p:spPr bwMode="auto">
          <a:xfrm>
            <a:off x="8555930" y="4180631"/>
            <a:ext cx="3365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66FF66"/>
                </a:solidFill>
                <a:ea typeface="楷体_GB2312" pitchFamily="49" charset="-122"/>
              </a:rPr>
              <a:t>x</a:t>
            </a:r>
          </a:p>
        </p:txBody>
      </p:sp>
      <p:sp>
        <p:nvSpPr>
          <p:cNvPr id="64" name="Text Box 17"/>
          <p:cNvSpPr txBox="1">
            <a:spLocks noChangeArrowheads="1"/>
          </p:cNvSpPr>
          <p:nvPr/>
        </p:nvSpPr>
        <p:spPr bwMode="auto">
          <a:xfrm>
            <a:off x="4966592" y="4267944"/>
            <a:ext cx="4048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66FF66"/>
                </a:solidFill>
                <a:ea typeface="楷体_GB2312" pitchFamily="49" charset="-122"/>
              </a:rPr>
              <a:t>O</a:t>
            </a:r>
          </a:p>
        </p:txBody>
      </p:sp>
      <p:sp>
        <p:nvSpPr>
          <p:cNvPr id="65" name="Rectangle 18"/>
          <p:cNvSpPr>
            <a:spLocks noChangeArrowheads="1"/>
          </p:cNvSpPr>
          <p:nvPr/>
        </p:nvSpPr>
        <p:spPr bwMode="auto">
          <a:xfrm>
            <a:off x="7065267" y="4110781"/>
            <a:ext cx="76200" cy="152400"/>
          </a:xfrm>
          <a:prstGeom prst="rect">
            <a:avLst/>
          </a:prstGeom>
          <a:gradFill rotWithShape="1">
            <a:gsLst>
              <a:gs pos="0">
                <a:srgbClr val="760076"/>
              </a:gs>
              <a:gs pos="50000">
                <a:srgbClr val="FF00FF"/>
              </a:gs>
              <a:gs pos="100000">
                <a:srgbClr val="760076"/>
              </a:gs>
            </a:gsLst>
            <a:lin ang="5400000" scaled="1"/>
          </a:gradFill>
          <a:ln>
            <a:noFill/>
          </a:ln>
          <a:effectLst/>
          <a:extLst>
            <a:ext uri="{91240B29-F687-4F45-9708-019B960494DF}">
              <a14:hiddenLine xmlns:a14="http://schemas.microsoft.com/office/drawing/2010/main" w="9525">
                <a:solidFill>
                  <a:srgbClr val="006699"/>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66" name="Oval 21"/>
          <p:cNvSpPr>
            <a:spLocks noChangeArrowheads="1"/>
          </p:cNvSpPr>
          <p:nvPr/>
        </p:nvSpPr>
        <p:spPr bwMode="auto">
          <a:xfrm>
            <a:off x="5080892" y="4066331"/>
            <a:ext cx="215900" cy="215900"/>
          </a:xfrm>
          <a:prstGeom prst="ellipse">
            <a:avLst/>
          </a:prstGeom>
          <a:solidFill>
            <a:schemeClr val="hlink"/>
          </a:solidFill>
          <a:ln w="9525">
            <a:solidFill>
              <a:srgbClr val="006699"/>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67" name="Text Box 22"/>
          <p:cNvSpPr txBox="1">
            <a:spLocks noChangeArrowheads="1"/>
          </p:cNvSpPr>
          <p:nvPr/>
        </p:nvSpPr>
        <p:spPr bwMode="auto">
          <a:xfrm>
            <a:off x="6909692" y="4209206"/>
            <a:ext cx="8397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x</a:t>
            </a:r>
          </a:p>
        </p:txBody>
      </p:sp>
      <p:graphicFrame>
        <p:nvGraphicFramePr>
          <p:cNvPr id="68" name="Object 24"/>
          <p:cNvGraphicFramePr>
            <a:graphicFrameLocks noChangeAspect="1"/>
          </p:cNvGraphicFramePr>
          <p:nvPr>
            <p:extLst>
              <p:ext uri="{D42A27DB-BD31-4B8C-83A1-F6EECF244321}">
                <p14:modId xmlns:p14="http://schemas.microsoft.com/office/powerpoint/2010/main" val="3538755282"/>
              </p:ext>
            </p:extLst>
          </p:nvPr>
        </p:nvGraphicFramePr>
        <p:xfrm>
          <a:off x="5038030" y="3572619"/>
          <a:ext cx="346075" cy="479425"/>
        </p:xfrm>
        <a:graphic>
          <a:graphicData uri="http://schemas.openxmlformats.org/presentationml/2006/ole">
            <mc:AlternateContent xmlns:mc="http://schemas.openxmlformats.org/markup-compatibility/2006">
              <mc:Choice xmlns:v="urn:schemas-microsoft-com:vml" Requires="v">
                <p:oleObj spid="_x0000_s6153" name="公式" r:id="rId17" imgW="123952" imgH="190432" progId="Equation.3">
                  <p:embed/>
                </p:oleObj>
              </mc:Choice>
              <mc:Fallback>
                <p:oleObj name="公式" r:id="rId17" imgW="123952" imgH="190432" progId="Equation.3">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5038030" y="3572619"/>
                        <a:ext cx="346075" cy="4794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69" name="Line 25"/>
          <p:cNvSpPr>
            <a:spLocks noChangeShapeType="1"/>
          </p:cNvSpPr>
          <p:nvPr/>
        </p:nvSpPr>
        <p:spPr bwMode="auto">
          <a:xfrm>
            <a:off x="5174555" y="4191744"/>
            <a:ext cx="1808162" cy="0"/>
          </a:xfrm>
          <a:prstGeom prst="line">
            <a:avLst/>
          </a:prstGeom>
          <a:noFill/>
          <a:ln w="9525">
            <a:solidFill>
              <a:srgbClr val="66FFFF"/>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 name="Text Box 26"/>
          <p:cNvSpPr txBox="1">
            <a:spLocks noChangeArrowheads="1"/>
          </p:cNvSpPr>
          <p:nvPr/>
        </p:nvSpPr>
        <p:spPr bwMode="auto">
          <a:xfrm>
            <a:off x="7414517" y="3631356"/>
            <a:ext cx="3698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dirty="0">
                <a:solidFill>
                  <a:srgbClr val="66FFFF"/>
                </a:solidFill>
                <a:ea typeface="楷体_GB2312" pitchFamily="49" charset="-122"/>
              </a:rPr>
              <a:t>L</a:t>
            </a:r>
          </a:p>
        </p:txBody>
      </p:sp>
      <p:sp>
        <p:nvSpPr>
          <p:cNvPr id="71" name="Text Box 27"/>
          <p:cNvSpPr txBox="1">
            <a:spLocks noChangeArrowheads="1"/>
          </p:cNvSpPr>
          <p:nvPr/>
        </p:nvSpPr>
        <p:spPr bwMode="auto">
          <a:xfrm>
            <a:off x="5596830" y="3726596"/>
            <a:ext cx="8509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dirty="0">
                <a:solidFill>
                  <a:srgbClr val="66FFFF"/>
                </a:solidFill>
                <a:ea typeface="楷体_GB2312" pitchFamily="49" charset="-122"/>
              </a:rPr>
              <a:t>a=L</a:t>
            </a:r>
          </a:p>
        </p:txBody>
      </p:sp>
      <p:graphicFrame>
        <p:nvGraphicFramePr>
          <p:cNvPr id="73" name="对象 72"/>
          <p:cNvGraphicFramePr>
            <a:graphicFrameLocks noChangeAspect="1"/>
          </p:cNvGraphicFramePr>
          <p:nvPr>
            <p:extLst>
              <p:ext uri="{D42A27DB-BD31-4B8C-83A1-F6EECF244321}">
                <p14:modId xmlns:p14="http://schemas.microsoft.com/office/powerpoint/2010/main" val="3150210456"/>
              </p:ext>
            </p:extLst>
          </p:nvPr>
        </p:nvGraphicFramePr>
        <p:xfrm>
          <a:off x="699392" y="4670740"/>
          <a:ext cx="3460750" cy="847725"/>
        </p:xfrm>
        <a:graphic>
          <a:graphicData uri="http://schemas.openxmlformats.org/presentationml/2006/ole">
            <mc:AlternateContent xmlns:mc="http://schemas.openxmlformats.org/markup-compatibility/2006">
              <mc:Choice xmlns:v="urn:schemas-microsoft-com:vml" Requires="v">
                <p:oleObj spid="_x0000_s6154" name="Equation" r:id="rId19" imgW="1765080" imgH="431640" progId="Equation.DSMT4">
                  <p:embed/>
                </p:oleObj>
              </mc:Choice>
              <mc:Fallback>
                <p:oleObj name="Equation" r:id="rId19" imgW="1765080" imgH="431640" progId="Equation.DSMT4">
                  <p:embed/>
                  <p:pic>
                    <p:nvPicPr>
                      <p:cNvPr id="0" name=""/>
                      <p:cNvPicPr/>
                      <p:nvPr/>
                    </p:nvPicPr>
                    <p:blipFill>
                      <a:blip r:embed="rId20"/>
                      <a:stretch>
                        <a:fillRect/>
                      </a:stretch>
                    </p:blipFill>
                    <p:spPr>
                      <a:xfrm>
                        <a:off x="699392" y="4670740"/>
                        <a:ext cx="3460750" cy="847725"/>
                      </a:xfrm>
                      <a:prstGeom prst="rect">
                        <a:avLst/>
                      </a:prstGeom>
                    </p:spPr>
                  </p:pic>
                </p:oleObj>
              </mc:Fallback>
            </mc:AlternateContent>
          </a:graphicData>
        </a:graphic>
      </p:graphicFrame>
      <p:graphicFrame>
        <p:nvGraphicFramePr>
          <p:cNvPr id="74" name="对象 73"/>
          <p:cNvGraphicFramePr>
            <a:graphicFrameLocks noChangeAspect="1"/>
          </p:cNvGraphicFramePr>
          <p:nvPr>
            <p:extLst>
              <p:ext uri="{D42A27DB-BD31-4B8C-83A1-F6EECF244321}">
                <p14:modId xmlns:p14="http://schemas.microsoft.com/office/powerpoint/2010/main" val="526517130"/>
              </p:ext>
            </p:extLst>
          </p:nvPr>
        </p:nvGraphicFramePr>
        <p:xfrm>
          <a:off x="5747420" y="4783001"/>
          <a:ext cx="2216150" cy="847725"/>
        </p:xfrm>
        <a:graphic>
          <a:graphicData uri="http://schemas.openxmlformats.org/presentationml/2006/ole">
            <mc:AlternateContent xmlns:mc="http://schemas.openxmlformats.org/markup-compatibility/2006">
              <mc:Choice xmlns:v="urn:schemas-microsoft-com:vml" Requires="v">
                <p:oleObj spid="_x0000_s6155" name="Equation" r:id="rId21" imgW="1130040" imgH="431640" progId="Equation.DSMT4">
                  <p:embed/>
                </p:oleObj>
              </mc:Choice>
              <mc:Fallback>
                <p:oleObj name="Equation" r:id="rId21" imgW="1130040" imgH="431640" progId="Equation.DSMT4">
                  <p:embed/>
                  <p:pic>
                    <p:nvPicPr>
                      <p:cNvPr id="0" name=""/>
                      <p:cNvPicPr/>
                      <p:nvPr/>
                    </p:nvPicPr>
                    <p:blipFill>
                      <a:blip r:embed="rId22"/>
                      <a:stretch>
                        <a:fillRect/>
                      </a:stretch>
                    </p:blipFill>
                    <p:spPr>
                      <a:xfrm>
                        <a:off x="5747420" y="4783001"/>
                        <a:ext cx="2216150" cy="847725"/>
                      </a:xfrm>
                      <a:prstGeom prst="rect">
                        <a:avLst/>
                      </a:prstGeom>
                    </p:spPr>
                  </p:pic>
                </p:oleObj>
              </mc:Fallback>
            </mc:AlternateContent>
          </a:graphicData>
        </a:graphic>
      </p:graphicFrame>
      <p:graphicFrame>
        <p:nvGraphicFramePr>
          <p:cNvPr id="75" name="对象 74"/>
          <p:cNvGraphicFramePr>
            <a:graphicFrameLocks noChangeAspect="1"/>
          </p:cNvGraphicFramePr>
          <p:nvPr>
            <p:extLst>
              <p:ext uri="{D42A27DB-BD31-4B8C-83A1-F6EECF244321}">
                <p14:modId xmlns:p14="http://schemas.microsoft.com/office/powerpoint/2010/main" val="1890463020"/>
              </p:ext>
            </p:extLst>
          </p:nvPr>
        </p:nvGraphicFramePr>
        <p:xfrm>
          <a:off x="973187" y="5492750"/>
          <a:ext cx="4606925" cy="898525"/>
        </p:xfrm>
        <a:graphic>
          <a:graphicData uri="http://schemas.openxmlformats.org/presentationml/2006/ole">
            <mc:AlternateContent xmlns:mc="http://schemas.openxmlformats.org/markup-compatibility/2006">
              <mc:Choice xmlns:v="urn:schemas-microsoft-com:vml" Requires="v">
                <p:oleObj spid="_x0000_s6156" name="Equation" r:id="rId23" imgW="2349360" imgH="457200" progId="Equation.DSMT4">
                  <p:embed/>
                </p:oleObj>
              </mc:Choice>
              <mc:Fallback>
                <p:oleObj name="Equation" r:id="rId23" imgW="2349360" imgH="457200" progId="Equation.DSMT4">
                  <p:embed/>
                  <p:pic>
                    <p:nvPicPr>
                      <p:cNvPr id="0" name=""/>
                      <p:cNvPicPr/>
                      <p:nvPr/>
                    </p:nvPicPr>
                    <p:blipFill>
                      <a:blip r:embed="rId24"/>
                      <a:stretch>
                        <a:fillRect/>
                      </a:stretch>
                    </p:blipFill>
                    <p:spPr>
                      <a:xfrm>
                        <a:off x="973187" y="5492750"/>
                        <a:ext cx="4606925" cy="898525"/>
                      </a:xfrm>
                      <a:prstGeom prst="rect">
                        <a:avLst/>
                      </a:prstGeom>
                    </p:spPr>
                  </p:pic>
                </p:oleObj>
              </mc:Fallback>
            </mc:AlternateContent>
          </a:graphicData>
        </a:graphic>
      </p:graphicFrame>
    </p:spTree>
    <p:extLst>
      <p:ext uri="{BB962C8B-B14F-4D97-AF65-F5344CB8AC3E}">
        <p14:creationId xmlns:p14="http://schemas.microsoft.com/office/powerpoint/2010/main" val="2831885055"/>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057286"/>
                                        </p:tgtEl>
                                        <p:attrNameLst>
                                          <p:attrName>style.visibility</p:attrName>
                                        </p:attrNameLst>
                                      </p:cBhvr>
                                      <p:to>
                                        <p:strVal val="visible"/>
                                      </p:to>
                                    </p:set>
                                    <p:animEffect transition="in" filter="wipe(left)">
                                      <p:cBhvr>
                                        <p:cTn id="7" dur="500"/>
                                        <p:tgtEl>
                                          <p:spTgt spid="205728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2057309"/>
                                        </p:tgtEl>
                                        <p:attrNameLst>
                                          <p:attrName>style.visibility</p:attrName>
                                        </p:attrNameLst>
                                      </p:cBhvr>
                                      <p:to>
                                        <p:strVal val="visible"/>
                                      </p:to>
                                    </p:set>
                                    <p:animEffect transition="in" filter="dissolve">
                                      <p:cBhvr>
                                        <p:cTn id="17" dur="500"/>
                                        <p:tgtEl>
                                          <p:spTgt spid="2057309"/>
                                        </p:tgtEl>
                                      </p:cBhvr>
                                    </p:animEffect>
                                  </p:childTnLst>
                                </p:cTn>
                              </p:par>
                            </p:childTnLst>
                          </p:cTn>
                        </p:par>
                        <p:par>
                          <p:cTn id="18" fill="hold" nodeType="afterGroup">
                            <p:stCondLst>
                              <p:cond delay="500"/>
                            </p:stCondLst>
                            <p:childTnLst>
                              <p:par>
                                <p:cTn id="19" presetID="1" presetClass="entr" presetSubtype="0" fill="hold" nodeType="afterEffect">
                                  <p:stCondLst>
                                    <p:cond delay="0"/>
                                  </p:stCondLst>
                                  <p:childTnLst>
                                    <p:set>
                                      <p:cBhvr>
                                        <p:cTn id="20" dur="1" fill="hold">
                                          <p:stCondLst>
                                            <p:cond delay="499"/>
                                          </p:stCondLst>
                                        </p:cTn>
                                        <p:tgtEl>
                                          <p:spTgt spid="2057294"/>
                                        </p:tgtEl>
                                        <p:attrNameLst>
                                          <p:attrName>style.visibility</p:attrName>
                                        </p:attrNameLst>
                                      </p:cBhvr>
                                      <p:to>
                                        <p:strVal val="visible"/>
                                      </p:to>
                                    </p:set>
                                  </p:childTnLst>
                                </p:cTn>
                              </p:par>
                            </p:childTnLst>
                          </p:cTn>
                        </p:par>
                        <p:par>
                          <p:cTn id="21" fill="hold" nodeType="afterGroup">
                            <p:stCondLst>
                              <p:cond delay="1000"/>
                            </p:stCondLst>
                            <p:childTnLst>
                              <p:par>
                                <p:cTn id="22" presetID="1" presetClass="entr" presetSubtype="0" fill="hold" nodeType="afterEffect">
                                  <p:stCondLst>
                                    <p:cond delay="0"/>
                                  </p:stCondLst>
                                  <p:childTnLst>
                                    <p:set>
                                      <p:cBhvr>
                                        <p:cTn id="23" dur="1" fill="hold">
                                          <p:stCondLst>
                                            <p:cond delay="499"/>
                                          </p:stCondLst>
                                        </p:cTn>
                                        <p:tgtEl>
                                          <p:spTgt spid="3"/>
                                        </p:tgtEl>
                                        <p:attrNameLst>
                                          <p:attrName>style.visibility</p:attrName>
                                        </p:attrNameLst>
                                      </p:cBhvr>
                                      <p:to>
                                        <p:strVal val="visible"/>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2057310"/>
                                        </p:tgtEl>
                                        <p:attrNameLst>
                                          <p:attrName>style.visibility</p:attrName>
                                        </p:attrNameLst>
                                      </p:cBhvr>
                                      <p:to>
                                        <p:strVal val="visible"/>
                                      </p:to>
                                    </p:set>
                                    <p:animEffect transition="in" filter="dissolve">
                                      <p:cBhvr>
                                        <p:cTn id="28" dur="500"/>
                                        <p:tgtEl>
                                          <p:spTgt spid="2057310"/>
                                        </p:tgtEl>
                                      </p:cBhvr>
                                    </p:animEffect>
                                  </p:childTnLst>
                                </p:cTn>
                              </p:par>
                            </p:childTnLst>
                          </p:cTn>
                        </p:par>
                        <p:par>
                          <p:cTn id="29" fill="hold" nodeType="afterGroup">
                            <p:stCondLst>
                              <p:cond delay="500"/>
                            </p:stCondLst>
                            <p:childTnLst>
                              <p:par>
                                <p:cTn id="30" presetID="1" presetClass="entr" presetSubtype="0" fill="hold" nodeType="afterEffect">
                                  <p:stCondLst>
                                    <p:cond delay="0"/>
                                  </p:stCondLst>
                                  <p:childTnLst>
                                    <p:set>
                                      <p:cBhvr>
                                        <p:cTn id="31" dur="1" fill="hold">
                                          <p:stCondLst>
                                            <p:cond delay="499"/>
                                          </p:stCondLst>
                                        </p:cTn>
                                        <p:tgtEl>
                                          <p:spTgt spid="2057287"/>
                                        </p:tgtEl>
                                        <p:attrNameLst>
                                          <p:attrName>style.visibility</p:attrName>
                                        </p:attrNameLst>
                                      </p:cBhvr>
                                      <p:to>
                                        <p:strVal val="visible"/>
                                      </p:to>
                                    </p:set>
                                  </p:childTnLst>
                                </p:cTn>
                              </p:par>
                            </p:childTnLst>
                          </p:cTn>
                        </p:par>
                        <p:par>
                          <p:cTn id="32" fill="hold" nodeType="afterGroup">
                            <p:stCondLst>
                              <p:cond delay="1000"/>
                            </p:stCondLst>
                            <p:childTnLst>
                              <p:par>
                                <p:cTn id="33" presetID="1" presetClass="entr" presetSubtype="0" fill="hold" nodeType="afterEffect">
                                  <p:stCondLst>
                                    <p:cond delay="0"/>
                                  </p:stCondLst>
                                  <p:childTnLst>
                                    <p:set>
                                      <p:cBhvr>
                                        <p:cTn id="34" dur="1" fill="hold">
                                          <p:stCondLst>
                                            <p:cond delay="499"/>
                                          </p:stCondLst>
                                        </p:cTn>
                                        <p:tgtEl>
                                          <p:spTgt spid="2"/>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56"/>
                                        </p:tgtEl>
                                        <p:attrNameLst>
                                          <p:attrName>style.visibility</p:attrName>
                                        </p:attrNameLst>
                                      </p:cBhvr>
                                      <p:to>
                                        <p:strVal val="visible"/>
                                      </p:to>
                                    </p:set>
                                    <p:animEffect transition="in" filter="wipe(left)">
                                      <p:cBhvr>
                                        <p:cTn id="39" dur="500"/>
                                        <p:tgtEl>
                                          <p:spTgt spid="56"/>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8" fill="hold" nodeType="clickEffect">
                                  <p:stCondLst>
                                    <p:cond delay="0"/>
                                  </p:stCondLst>
                                  <p:childTnLst>
                                    <p:set>
                                      <p:cBhvr>
                                        <p:cTn id="43" dur="1" fill="hold">
                                          <p:stCondLst>
                                            <p:cond delay="0"/>
                                          </p:stCondLst>
                                        </p:cTn>
                                        <p:tgtEl>
                                          <p:spTgt spid="2057311"/>
                                        </p:tgtEl>
                                        <p:attrNameLst>
                                          <p:attrName>style.visibility</p:attrName>
                                        </p:attrNameLst>
                                      </p:cBhvr>
                                      <p:to>
                                        <p:strVal val="visible"/>
                                      </p:to>
                                    </p:set>
                                    <p:animEffect transition="in" filter="wipe(left)">
                                      <p:cBhvr>
                                        <p:cTn id="44" dur="500"/>
                                        <p:tgtEl>
                                          <p:spTgt spid="2057311"/>
                                        </p:tgtEl>
                                      </p:cBhvr>
                                    </p:animEffect>
                                  </p:childTnLst>
                                </p:cTn>
                              </p:par>
                            </p:childTnLst>
                          </p:cTn>
                        </p:par>
                        <p:par>
                          <p:cTn id="45" fill="hold">
                            <p:stCondLst>
                              <p:cond delay="500"/>
                            </p:stCondLst>
                            <p:childTnLst>
                              <p:par>
                                <p:cTn id="46" presetID="22" presetClass="entr" presetSubtype="8" fill="hold" nodeType="afterEffect">
                                  <p:stCondLst>
                                    <p:cond delay="0"/>
                                  </p:stCondLst>
                                  <p:childTnLst>
                                    <p:set>
                                      <p:cBhvr>
                                        <p:cTn id="47" dur="1" fill="hold">
                                          <p:stCondLst>
                                            <p:cond delay="0"/>
                                          </p:stCondLst>
                                        </p:cTn>
                                        <p:tgtEl>
                                          <p:spTgt spid="2057312"/>
                                        </p:tgtEl>
                                        <p:attrNameLst>
                                          <p:attrName>style.visibility</p:attrName>
                                        </p:attrNameLst>
                                      </p:cBhvr>
                                      <p:to>
                                        <p:strVal val="visible"/>
                                      </p:to>
                                    </p:set>
                                    <p:animEffect transition="in" filter="wipe(left)">
                                      <p:cBhvr>
                                        <p:cTn id="48" dur="500"/>
                                        <p:tgtEl>
                                          <p:spTgt spid="2057312"/>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57"/>
                                        </p:tgtEl>
                                        <p:attrNameLst>
                                          <p:attrName>style.visibility</p:attrName>
                                        </p:attrNameLst>
                                      </p:cBhvr>
                                      <p:to>
                                        <p:strVal val="visible"/>
                                      </p:to>
                                    </p:set>
                                    <p:animEffect transition="in" filter="wipe(left)">
                                      <p:cBhvr>
                                        <p:cTn id="53" dur="500"/>
                                        <p:tgtEl>
                                          <p:spTgt spid="57"/>
                                        </p:tgtEl>
                                      </p:cBhvr>
                                    </p:animEffec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0" nodeType="clickEffect">
                                  <p:stCondLst>
                                    <p:cond delay="0"/>
                                  </p:stCondLst>
                                  <p:childTnLst>
                                    <p:set>
                                      <p:cBhvr>
                                        <p:cTn id="57" dur="1" fill="hold">
                                          <p:stCondLst>
                                            <p:cond delay="0"/>
                                          </p:stCondLst>
                                        </p:cTn>
                                        <p:tgtEl>
                                          <p:spTgt spid="66"/>
                                        </p:tgtEl>
                                        <p:attrNameLst>
                                          <p:attrName>style.visibility</p:attrName>
                                        </p:attrNameLst>
                                      </p:cBhvr>
                                      <p:to>
                                        <p:strVal val="visible"/>
                                      </p:to>
                                    </p:set>
                                  </p:childTnLst>
                                </p:cTn>
                              </p:par>
                            </p:childTnLst>
                          </p:cTn>
                        </p:par>
                        <p:par>
                          <p:cTn id="58" fill="hold">
                            <p:stCondLst>
                              <p:cond delay="0"/>
                            </p:stCondLst>
                            <p:childTnLst>
                              <p:par>
                                <p:cTn id="59" presetID="22" presetClass="entr" presetSubtype="8" fill="hold" nodeType="afterEffect">
                                  <p:stCondLst>
                                    <p:cond delay="0"/>
                                  </p:stCondLst>
                                  <p:childTnLst>
                                    <p:set>
                                      <p:cBhvr>
                                        <p:cTn id="60" dur="1" fill="hold">
                                          <p:stCondLst>
                                            <p:cond delay="0"/>
                                          </p:stCondLst>
                                        </p:cTn>
                                        <p:tgtEl>
                                          <p:spTgt spid="68"/>
                                        </p:tgtEl>
                                        <p:attrNameLst>
                                          <p:attrName>style.visibility</p:attrName>
                                        </p:attrNameLst>
                                      </p:cBhvr>
                                      <p:to>
                                        <p:strVal val="visible"/>
                                      </p:to>
                                    </p:set>
                                    <p:animEffect transition="in" filter="wipe(left)">
                                      <p:cBhvr>
                                        <p:cTn id="61" dur="500"/>
                                        <p:tgtEl>
                                          <p:spTgt spid="68"/>
                                        </p:tgtEl>
                                      </p:cBhvr>
                                    </p:animEffect>
                                  </p:childTnLst>
                                </p:cTn>
                              </p:par>
                            </p:childTnLst>
                          </p:cTn>
                        </p:par>
                        <p:par>
                          <p:cTn id="62" fill="hold">
                            <p:stCondLst>
                              <p:cond delay="500"/>
                            </p:stCondLst>
                            <p:childTnLst>
                              <p:par>
                                <p:cTn id="63" presetID="22" presetClass="entr" presetSubtype="8" fill="hold" grpId="0" nodeType="afterEffect">
                                  <p:stCondLst>
                                    <p:cond delay="0"/>
                                  </p:stCondLst>
                                  <p:childTnLst>
                                    <p:set>
                                      <p:cBhvr>
                                        <p:cTn id="64" dur="1" fill="hold">
                                          <p:stCondLst>
                                            <p:cond delay="0"/>
                                          </p:stCondLst>
                                        </p:cTn>
                                        <p:tgtEl>
                                          <p:spTgt spid="60"/>
                                        </p:tgtEl>
                                        <p:attrNameLst>
                                          <p:attrName>style.visibility</p:attrName>
                                        </p:attrNameLst>
                                      </p:cBhvr>
                                      <p:to>
                                        <p:strVal val="visible"/>
                                      </p:to>
                                    </p:set>
                                    <p:animEffect transition="in" filter="wipe(left)">
                                      <p:cBhvr>
                                        <p:cTn id="65" dur="500"/>
                                        <p:tgtEl>
                                          <p:spTgt spid="60"/>
                                        </p:tgtEl>
                                      </p:cBhvr>
                                    </p:animEffect>
                                  </p:childTnLst>
                                </p:cTn>
                              </p:par>
                            </p:childTnLst>
                          </p:cTn>
                        </p:par>
                        <p:par>
                          <p:cTn id="66" fill="hold">
                            <p:stCondLst>
                              <p:cond delay="1000"/>
                            </p:stCondLst>
                            <p:childTnLst>
                              <p:par>
                                <p:cTn id="67" presetID="22" presetClass="entr" presetSubtype="8" fill="hold" grpId="0" nodeType="afterEffect">
                                  <p:stCondLst>
                                    <p:cond delay="0"/>
                                  </p:stCondLst>
                                  <p:childTnLst>
                                    <p:set>
                                      <p:cBhvr>
                                        <p:cTn id="68" dur="1" fill="hold">
                                          <p:stCondLst>
                                            <p:cond delay="0"/>
                                          </p:stCondLst>
                                        </p:cTn>
                                        <p:tgtEl>
                                          <p:spTgt spid="69"/>
                                        </p:tgtEl>
                                        <p:attrNameLst>
                                          <p:attrName>style.visibility</p:attrName>
                                        </p:attrNameLst>
                                      </p:cBhvr>
                                      <p:to>
                                        <p:strVal val="visible"/>
                                      </p:to>
                                    </p:set>
                                    <p:animEffect transition="in" filter="wipe(left)">
                                      <p:cBhvr>
                                        <p:cTn id="69" dur="500"/>
                                        <p:tgtEl>
                                          <p:spTgt spid="69"/>
                                        </p:tgtEl>
                                      </p:cBhvr>
                                    </p:animEffect>
                                  </p:childTnLst>
                                </p:cTn>
                              </p:par>
                            </p:childTnLst>
                          </p:cTn>
                        </p:par>
                        <p:par>
                          <p:cTn id="70" fill="hold">
                            <p:stCondLst>
                              <p:cond delay="1500"/>
                            </p:stCondLst>
                            <p:childTnLst>
                              <p:par>
                                <p:cTn id="71" presetID="1" presetClass="entr" presetSubtype="0" fill="hold" grpId="0" nodeType="afterEffect">
                                  <p:stCondLst>
                                    <p:cond delay="0"/>
                                  </p:stCondLst>
                                  <p:childTnLst>
                                    <p:set>
                                      <p:cBhvr>
                                        <p:cTn id="72" dur="1" fill="hold">
                                          <p:stCondLst>
                                            <p:cond delay="0"/>
                                          </p:stCondLst>
                                        </p:cTn>
                                        <p:tgtEl>
                                          <p:spTgt spid="70"/>
                                        </p:tgtEl>
                                        <p:attrNameLst>
                                          <p:attrName>style.visibility</p:attrName>
                                        </p:attrNameLst>
                                      </p:cBhvr>
                                      <p:to>
                                        <p:strVal val="visible"/>
                                      </p:to>
                                    </p:set>
                                  </p:childTnLst>
                                </p:cTn>
                              </p:par>
                            </p:childTnLst>
                          </p:cTn>
                        </p:par>
                        <p:par>
                          <p:cTn id="73" fill="hold">
                            <p:stCondLst>
                              <p:cond delay="1500"/>
                            </p:stCondLst>
                            <p:childTnLst>
                              <p:par>
                                <p:cTn id="74" presetID="1" presetClass="entr" presetSubtype="0" fill="hold" grpId="0" nodeType="afterEffect">
                                  <p:stCondLst>
                                    <p:cond delay="0"/>
                                  </p:stCondLst>
                                  <p:childTnLst>
                                    <p:set>
                                      <p:cBhvr>
                                        <p:cTn id="75" dur="1" fill="hold">
                                          <p:stCondLst>
                                            <p:cond delay="0"/>
                                          </p:stCondLst>
                                        </p:cTn>
                                        <p:tgtEl>
                                          <p:spTgt spid="71"/>
                                        </p:tgtEl>
                                        <p:attrNameLst>
                                          <p:attrName>style.visibility</p:attrName>
                                        </p:attrNameLst>
                                      </p:cBhvr>
                                      <p:to>
                                        <p:strVal val="visible"/>
                                      </p:to>
                                    </p:set>
                                  </p:childTnLst>
                                </p:cTn>
                              </p:par>
                              <p:par>
                                <p:cTn id="76" presetID="22" presetClass="entr" presetSubtype="8" fill="hold" grpId="0" nodeType="withEffect">
                                  <p:stCondLst>
                                    <p:cond delay="0"/>
                                  </p:stCondLst>
                                  <p:childTnLst>
                                    <p:set>
                                      <p:cBhvr>
                                        <p:cTn id="77" dur="1" fill="hold">
                                          <p:stCondLst>
                                            <p:cond delay="0"/>
                                          </p:stCondLst>
                                        </p:cTn>
                                        <p:tgtEl>
                                          <p:spTgt spid="58"/>
                                        </p:tgtEl>
                                        <p:attrNameLst>
                                          <p:attrName>style.visibility</p:attrName>
                                        </p:attrNameLst>
                                      </p:cBhvr>
                                      <p:to>
                                        <p:strVal val="visible"/>
                                      </p:to>
                                    </p:set>
                                    <p:animEffect transition="in" filter="wipe(left)">
                                      <p:cBhvr>
                                        <p:cTn id="78" dur="500"/>
                                        <p:tgtEl>
                                          <p:spTgt spid="58"/>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63"/>
                                        </p:tgtEl>
                                        <p:attrNameLst>
                                          <p:attrName>style.visibility</p:attrName>
                                        </p:attrNameLst>
                                      </p:cBhvr>
                                      <p:to>
                                        <p:strVal val="visible"/>
                                      </p:to>
                                    </p:set>
                                    <p:animEffect transition="in" filter="wipe(left)">
                                      <p:cBhvr>
                                        <p:cTn id="81" dur="500"/>
                                        <p:tgtEl>
                                          <p:spTgt spid="63"/>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64"/>
                                        </p:tgtEl>
                                        <p:attrNameLst>
                                          <p:attrName>style.visibility</p:attrName>
                                        </p:attrNameLst>
                                      </p:cBhvr>
                                      <p:to>
                                        <p:strVal val="visible"/>
                                      </p:to>
                                    </p:set>
                                    <p:animEffect transition="in" filter="wipe(left)">
                                      <p:cBhvr>
                                        <p:cTn id="84" dur="500"/>
                                        <p:tgtEl>
                                          <p:spTgt spid="64"/>
                                        </p:tgtEl>
                                      </p:cBhvr>
                                    </p:animEffect>
                                  </p:childTnLst>
                                </p:cTn>
                              </p:par>
                              <p:par>
                                <p:cTn id="85" presetID="22" presetClass="entr" presetSubtype="8" fill="hold" grpId="0" nodeType="withEffect">
                                  <p:stCondLst>
                                    <p:cond delay="0"/>
                                  </p:stCondLst>
                                  <p:childTnLst>
                                    <p:set>
                                      <p:cBhvr>
                                        <p:cTn id="86" dur="1" fill="hold">
                                          <p:stCondLst>
                                            <p:cond delay="0"/>
                                          </p:stCondLst>
                                        </p:cTn>
                                        <p:tgtEl>
                                          <p:spTgt spid="62"/>
                                        </p:tgtEl>
                                        <p:attrNameLst>
                                          <p:attrName>style.visibility</p:attrName>
                                        </p:attrNameLst>
                                      </p:cBhvr>
                                      <p:to>
                                        <p:strVal val="visible"/>
                                      </p:to>
                                    </p:set>
                                    <p:animEffect transition="in" filter="wipe(left)">
                                      <p:cBhvr>
                                        <p:cTn id="87" dur="500"/>
                                        <p:tgtEl>
                                          <p:spTgt spid="62"/>
                                        </p:tgtEl>
                                      </p:cBhvr>
                                    </p:animEffect>
                                  </p:childTnLst>
                                </p:cTn>
                              </p:par>
                              <p:par>
                                <p:cTn id="88" presetID="22" presetClass="entr" presetSubtype="8" fill="hold" grpId="0" nodeType="withEffect">
                                  <p:stCondLst>
                                    <p:cond delay="0"/>
                                  </p:stCondLst>
                                  <p:childTnLst>
                                    <p:set>
                                      <p:cBhvr>
                                        <p:cTn id="89" dur="1" fill="hold">
                                          <p:stCondLst>
                                            <p:cond delay="0"/>
                                          </p:stCondLst>
                                        </p:cTn>
                                        <p:tgtEl>
                                          <p:spTgt spid="61"/>
                                        </p:tgtEl>
                                        <p:attrNameLst>
                                          <p:attrName>style.visibility</p:attrName>
                                        </p:attrNameLst>
                                      </p:cBhvr>
                                      <p:to>
                                        <p:strVal val="visible"/>
                                      </p:to>
                                    </p:set>
                                    <p:animEffect transition="in" filter="wipe(left)">
                                      <p:cBhvr>
                                        <p:cTn id="90" dur="500"/>
                                        <p:tgtEl>
                                          <p:spTgt spid="61"/>
                                        </p:tgtEl>
                                      </p:cBhvr>
                                    </p:animEffect>
                                  </p:childTnLst>
                                </p:cTn>
                              </p:par>
                              <p:par>
                                <p:cTn id="91" presetID="1" presetClass="entr" presetSubtype="0" fill="hold" grpId="0" nodeType="withEffect">
                                  <p:stCondLst>
                                    <p:cond delay="0"/>
                                  </p:stCondLst>
                                  <p:childTnLst>
                                    <p:set>
                                      <p:cBhvr>
                                        <p:cTn id="92" dur="1" fill="hold">
                                          <p:stCondLst>
                                            <p:cond delay="0"/>
                                          </p:stCondLst>
                                        </p:cTn>
                                        <p:tgtEl>
                                          <p:spTgt spid="67"/>
                                        </p:tgtEl>
                                        <p:attrNameLst>
                                          <p:attrName>style.visibility</p:attrName>
                                        </p:attrNameLst>
                                      </p:cBhvr>
                                      <p:to>
                                        <p:strVal val="visible"/>
                                      </p:to>
                                    </p:set>
                                  </p:childTnLst>
                                </p:cTn>
                              </p:par>
                              <p:par>
                                <p:cTn id="93" presetID="9" presetClass="entr" presetSubtype="0" fill="hold" grpId="0" nodeType="withEffect">
                                  <p:stCondLst>
                                    <p:cond delay="0"/>
                                  </p:stCondLst>
                                  <p:childTnLst>
                                    <p:set>
                                      <p:cBhvr>
                                        <p:cTn id="94" dur="1" fill="hold">
                                          <p:stCondLst>
                                            <p:cond delay="0"/>
                                          </p:stCondLst>
                                        </p:cTn>
                                        <p:tgtEl>
                                          <p:spTgt spid="65"/>
                                        </p:tgtEl>
                                        <p:attrNameLst>
                                          <p:attrName>style.visibility</p:attrName>
                                        </p:attrNameLst>
                                      </p:cBhvr>
                                      <p:to>
                                        <p:strVal val="visible"/>
                                      </p:to>
                                    </p:set>
                                    <p:animEffect transition="in" filter="dissolve">
                                      <p:cBhvr>
                                        <p:cTn id="95" dur="500"/>
                                        <p:tgtEl>
                                          <p:spTgt spid="65"/>
                                        </p:tgtEl>
                                      </p:cBhvr>
                                    </p:animEffect>
                                  </p:childTnLst>
                                </p:cTn>
                              </p:par>
                              <p:par>
                                <p:cTn id="96" presetID="22" presetClass="entr" presetSubtype="8" fill="hold" nodeType="withEffect">
                                  <p:stCondLst>
                                    <p:cond delay="0"/>
                                  </p:stCondLst>
                                  <p:childTnLst>
                                    <p:set>
                                      <p:cBhvr>
                                        <p:cTn id="97" dur="1" fill="hold">
                                          <p:stCondLst>
                                            <p:cond delay="0"/>
                                          </p:stCondLst>
                                        </p:cTn>
                                        <p:tgtEl>
                                          <p:spTgt spid="59"/>
                                        </p:tgtEl>
                                        <p:attrNameLst>
                                          <p:attrName>style.visibility</p:attrName>
                                        </p:attrNameLst>
                                      </p:cBhvr>
                                      <p:to>
                                        <p:strVal val="visible"/>
                                      </p:to>
                                    </p:set>
                                    <p:animEffect transition="in" filter="wipe(left)">
                                      <p:cBhvr>
                                        <p:cTn id="98" dur="500"/>
                                        <p:tgtEl>
                                          <p:spTgt spid="59"/>
                                        </p:tgtEl>
                                      </p:cBhvr>
                                    </p:animEffect>
                                  </p:childTnLst>
                                </p:cTn>
                              </p:par>
                              <p:par>
                                <p:cTn id="99" presetID="2" presetClass="entr" presetSubtype="4" fill="hold" nodeType="withEffect">
                                  <p:stCondLst>
                                    <p:cond delay="0"/>
                                  </p:stCondLst>
                                  <p:childTnLst>
                                    <p:set>
                                      <p:cBhvr>
                                        <p:cTn id="100" dur="1" fill="hold">
                                          <p:stCondLst>
                                            <p:cond delay="0"/>
                                          </p:stCondLst>
                                        </p:cTn>
                                        <p:tgtEl>
                                          <p:spTgt spid="74"/>
                                        </p:tgtEl>
                                        <p:attrNameLst>
                                          <p:attrName>style.visibility</p:attrName>
                                        </p:attrNameLst>
                                      </p:cBhvr>
                                      <p:to>
                                        <p:strVal val="visible"/>
                                      </p:to>
                                    </p:set>
                                    <p:anim calcmode="lin" valueType="num">
                                      <p:cBhvr additive="base">
                                        <p:cTn id="101" dur="500" fill="hold"/>
                                        <p:tgtEl>
                                          <p:spTgt spid="74"/>
                                        </p:tgtEl>
                                        <p:attrNameLst>
                                          <p:attrName>ppt_x</p:attrName>
                                        </p:attrNameLst>
                                      </p:cBhvr>
                                      <p:tavLst>
                                        <p:tav tm="0">
                                          <p:val>
                                            <p:strVal val="#ppt_x"/>
                                          </p:val>
                                        </p:tav>
                                        <p:tav tm="100000">
                                          <p:val>
                                            <p:strVal val="#ppt_x"/>
                                          </p:val>
                                        </p:tav>
                                      </p:tavLst>
                                    </p:anim>
                                    <p:anim calcmode="lin" valueType="num">
                                      <p:cBhvr additive="base">
                                        <p:cTn id="102" dur="500" fill="hold"/>
                                        <p:tgtEl>
                                          <p:spTgt spid="74"/>
                                        </p:tgtEl>
                                        <p:attrNameLst>
                                          <p:attrName>ppt_y</p:attrName>
                                        </p:attrNameLst>
                                      </p:cBhvr>
                                      <p:tavLst>
                                        <p:tav tm="0">
                                          <p:val>
                                            <p:strVal val="1+#ppt_h/2"/>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2" presetClass="entr" presetSubtype="4" fill="hold" nodeType="clickEffect">
                                  <p:stCondLst>
                                    <p:cond delay="0"/>
                                  </p:stCondLst>
                                  <p:childTnLst>
                                    <p:set>
                                      <p:cBhvr>
                                        <p:cTn id="106" dur="1" fill="hold">
                                          <p:stCondLst>
                                            <p:cond delay="0"/>
                                          </p:stCondLst>
                                        </p:cTn>
                                        <p:tgtEl>
                                          <p:spTgt spid="73"/>
                                        </p:tgtEl>
                                        <p:attrNameLst>
                                          <p:attrName>style.visibility</p:attrName>
                                        </p:attrNameLst>
                                      </p:cBhvr>
                                      <p:to>
                                        <p:strVal val="visible"/>
                                      </p:to>
                                    </p:set>
                                    <p:anim calcmode="lin" valueType="num">
                                      <p:cBhvr additive="base">
                                        <p:cTn id="107" dur="500" fill="hold"/>
                                        <p:tgtEl>
                                          <p:spTgt spid="73"/>
                                        </p:tgtEl>
                                        <p:attrNameLst>
                                          <p:attrName>ppt_x</p:attrName>
                                        </p:attrNameLst>
                                      </p:cBhvr>
                                      <p:tavLst>
                                        <p:tav tm="0">
                                          <p:val>
                                            <p:strVal val="#ppt_x"/>
                                          </p:val>
                                        </p:tav>
                                        <p:tav tm="100000">
                                          <p:val>
                                            <p:strVal val="#ppt_x"/>
                                          </p:val>
                                        </p:tav>
                                      </p:tavLst>
                                    </p:anim>
                                    <p:anim calcmode="lin" valueType="num">
                                      <p:cBhvr additive="base">
                                        <p:cTn id="108" dur="500" fill="hold"/>
                                        <p:tgtEl>
                                          <p:spTgt spid="73"/>
                                        </p:tgtEl>
                                        <p:attrNameLst>
                                          <p:attrName>ppt_y</p:attrName>
                                        </p:attrNameLst>
                                      </p:cBhvr>
                                      <p:tavLst>
                                        <p:tav tm="0">
                                          <p:val>
                                            <p:strVal val="1+#ppt_h/2"/>
                                          </p:val>
                                        </p:tav>
                                        <p:tav tm="100000">
                                          <p:val>
                                            <p:strVal val="#ppt_y"/>
                                          </p:val>
                                        </p:tav>
                                      </p:tavLst>
                                    </p:anim>
                                  </p:childTnLst>
                                </p:cTn>
                              </p:par>
                            </p:childTnLst>
                          </p:cTn>
                        </p:par>
                      </p:childTnLst>
                    </p:cTn>
                  </p:par>
                  <p:par>
                    <p:cTn id="109" fill="hold">
                      <p:stCondLst>
                        <p:cond delay="indefinite"/>
                      </p:stCondLst>
                      <p:childTnLst>
                        <p:par>
                          <p:cTn id="110" fill="hold">
                            <p:stCondLst>
                              <p:cond delay="0"/>
                            </p:stCondLst>
                            <p:childTnLst>
                              <p:par>
                                <p:cTn id="111" presetID="2" presetClass="entr" presetSubtype="4" fill="hold" nodeType="clickEffect">
                                  <p:stCondLst>
                                    <p:cond delay="0"/>
                                  </p:stCondLst>
                                  <p:childTnLst>
                                    <p:set>
                                      <p:cBhvr>
                                        <p:cTn id="112" dur="1" fill="hold">
                                          <p:stCondLst>
                                            <p:cond delay="0"/>
                                          </p:stCondLst>
                                        </p:cTn>
                                        <p:tgtEl>
                                          <p:spTgt spid="75"/>
                                        </p:tgtEl>
                                        <p:attrNameLst>
                                          <p:attrName>style.visibility</p:attrName>
                                        </p:attrNameLst>
                                      </p:cBhvr>
                                      <p:to>
                                        <p:strVal val="visible"/>
                                      </p:to>
                                    </p:set>
                                    <p:anim calcmode="lin" valueType="num">
                                      <p:cBhvr additive="base">
                                        <p:cTn id="113" dur="500" fill="hold"/>
                                        <p:tgtEl>
                                          <p:spTgt spid="75"/>
                                        </p:tgtEl>
                                        <p:attrNameLst>
                                          <p:attrName>ppt_x</p:attrName>
                                        </p:attrNameLst>
                                      </p:cBhvr>
                                      <p:tavLst>
                                        <p:tav tm="0">
                                          <p:val>
                                            <p:strVal val="#ppt_x"/>
                                          </p:val>
                                        </p:tav>
                                        <p:tav tm="100000">
                                          <p:val>
                                            <p:strVal val="#ppt_x"/>
                                          </p:val>
                                        </p:tav>
                                      </p:tavLst>
                                    </p:anim>
                                    <p:anim calcmode="lin" valueType="num">
                                      <p:cBhvr additive="base">
                                        <p:cTn id="114" dur="500" fill="hold"/>
                                        <p:tgtEl>
                                          <p:spTgt spid="7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7286" grpId="0" autoUpdateAnimBg="0"/>
      <p:bldP spid="2057309" grpId="0" animBg="1"/>
      <p:bldP spid="2057310" grpId="0" animBg="1"/>
      <p:bldP spid="56" grpId="0" autoUpdateAnimBg="0"/>
      <p:bldP spid="57" grpId="0" autoUpdateAnimBg="0"/>
      <p:bldP spid="58" grpId="0" animBg="1"/>
      <p:bldP spid="60" grpId="0" animBg="1"/>
      <p:bldP spid="61" grpId="0"/>
      <p:bldP spid="62" grpId="0"/>
      <p:bldP spid="63" grpId="0"/>
      <p:bldP spid="64" grpId="0"/>
      <p:bldP spid="65" grpId="0" animBg="1"/>
      <p:bldP spid="66" grpId="0" animBg="1"/>
      <p:bldP spid="67" grpId="0"/>
      <p:bldP spid="69" grpId="0" animBg="1"/>
      <p:bldP spid="70" grpId="0"/>
      <p:bldP spid="7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683" name="Text Box 11"/>
          <p:cNvSpPr txBox="1">
            <a:spLocks noChangeArrowheads="1"/>
          </p:cNvSpPr>
          <p:nvPr/>
        </p:nvSpPr>
        <p:spPr bwMode="auto">
          <a:xfrm>
            <a:off x="465465" y="332656"/>
            <a:ext cx="842701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a:spcBef>
                <a:spcPct val="50000"/>
              </a:spcBef>
            </a:pPr>
            <a:r>
              <a:rPr kumimoji="1" lang="zh-CN" altLang="en-US" sz="2400" b="1" dirty="0">
                <a:solidFill>
                  <a:srgbClr val="00FFFF"/>
                </a:solidFill>
                <a:latin typeface="仿宋_GB2312" pitchFamily="49" charset="-122"/>
                <a:ea typeface="仿宋_GB2312" pitchFamily="49" charset="-122"/>
              </a:rPr>
              <a:t>两个点电荷间是如何产生相互作用的？</a:t>
            </a:r>
            <a:r>
              <a:rPr kumimoji="1" lang="en-US" altLang="zh-CN" sz="2400" b="1" dirty="0">
                <a:solidFill>
                  <a:srgbClr val="FFFF00"/>
                </a:solidFill>
                <a:latin typeface="仿宋_GB2312" pitchFamily="49" charset="-122"/>
                <a:ea typeface="仿宋_GB2312" pitchFamily="49" charset="-122"/>
              </a:rPr>
              <a:t>——</a:t>
            </a:r>
            <a:r>
              <a:rPr kumimoji="1" lang="zh-CN" altLang="en-US" sz="2400" b="1" dirty="0">
                <a:solidFill>
                  <a:srgbClr val="FFFF00"/>
                </a:solidFill>
                <a:latin typeface="仿宋_GB2312" pitchFamily="49" charset="-122"/>
                <a:ea typeface="仿宋_GB2312" pitchFamily="49" charset="-122"/>
              </a:rPr>
              <a:t>超距作用理论</a:t>
            </a:r>
          </a:p>
        </p:txBody>
      </p:sp>
      <p:sp>
        <p:nvSpPr>
          <p:cNvPr id="2" name="矩形 1"/>
          <p:cNvSpPr/>
          <p:nvPr/>
        </p:nvSpPr>
        <p:spPr>
          <a:xfrm>
            <a:off x="465464" y="784176"/>
            <a:ext cx="8427015" cy="2123658"/>
          </a:xfrm>
          <a:prstGeom prst="rect">
            <a:avLst/>
          </a:prstGeom>
        </p:spPr>
        <p:txBody>
          <a:bodyPr wrap="square">
            <a:spAutoFit/>
          </a:bodyPr>
          <a:lstStyle/>
          <a:p>
            <a:pPr>
              <a:lnSpc>
                <a:spcPct val="110000"/>
              </a:lnSpc>
            </a:pPr>
            <a:r>
              <a:rPr lang="zh-CN" altLang="en-US" sz="2400" b="1" dirty="0">
                <a:solidFill>
                  <a:schemeClr val="bg1"/>
                </a:solidFill>
              </a:rPr>
              <a:t>    </a:t>
            </a:r>
            <a:r>
              <a:rPr lang="zh-CN" altLang="en-US" sz="2400" b="1" dirty="0">
                <a:solidFill>
                  <a:srgbClr val="FFFF00"/>
                </a:solidFill>
              </a:rPr>
              <a:t>超距作用</a:t>
            </a:r>
            <a:r>
              <a:rPr lang="zh-CN" altLang="en-US" sz="2400" b="1" dirty="0">
                <a:solidFill>
                  <a:schemeClr val="bg1"/>
                </a:solidFill>
              </a:rPr>
              <a:t>是指分别处于空间两个超远距离区域的两个物体之间的非局域性的相互作用。超距作用是瞬时发生的，</a:t>
            </a:r>
            <a:r>
              <a:rPr lang="zh-CN" altLang="en-US" sz="2400" b="1" dirty="0">
                <a:solidFill>
                  <a:srgbClr val="00FFFF"/>
                </a:solidFill>
              </a:rPr>
              <a:t>被视为一种绝对的现象，与空间时间无关。</a:t>
            </a:r>
            <a:r>
              <a:rPr lang="zh-CN" altLang="en-US" sz="2400" b="1" dirty="0">
                <a:solidFill>
                  <a:schemeClr val="bg1"/>
                </a:solidFill>
              </a:rPr>
              <a:t>基于这个概念，可以解释为</a:t>
            </a:r>
            <a:r>
              <a:rPr lang="zh-CN" altLang="en-US" sz="2400" b="1" dirty="0">
                <a:solidFill>
                  <a:srgbClr val="00FFFF"/>
                </a:solidFill>
              </a:rPr>
              <a:t>在相距很远处两个物体进行了相互作用，这时假设移动其中一个物体，将瞬时导致另外一个物体的状态变化。</a:t>
            </a:r>
            <a:endParaRPr lang="zh-CN" altLang="en-US" sz="2400" b="1" dirty="0">
              <a:solidFill>
                <a:srgbClr val="00FFFF"/>
              </a:solidFill>
              <a:latin typeface="+mn-ea"/>
              <a:ea typeface="+mn-ea"/>
            </a:endParaRPr>
          </a:p>
        </p:txBody>
      </p:sp>
      <p:sp>
        <p:nvSpPr>
          <p:cNvPr id="3" name="矩形 2"/>
          <p:cNvSpPr/>
          <p:nvPr/>
        </p:nvSpPr>
        <p:spPr>
          <a:xfrm>
            <a:off x="465465" y="3359354"/>
            <a:ext cx="8622704" cy="3342453"/>
          </a:xfrm>
          <a:prstGeom prst="rect">
            <a:avLst/>
          </a:prstGeom>
        </p:spPr>
        <p:txBody>
          <a:bodyPr wrap="square">
            <a:spAutoFit/>
          </a:bodyPr>
          <a:lstStyle/>
          <a:p>
            <a:pPr>
              <a:lnSpc>
                <a:spcPct val="110000"/>
              </a:lnSpc>
            </a:pPr>
            <a:r>
              <a:rPr lang="en-US" altLang="zh-CN" sz="2400" b="1" dirty="0">
                <a:solidFill>
                  <a:schemeClr val="bg1"/>
                </a:solidFill>
                <a:latin typeface="+mn-ea"/>
              </a:rPr>
              <a:t>1905</a:t>
            </a:r>
            <a:r>
              <a:rPr lang="zh-CN" altLang="en-US" sz="2400" b="1" dirty="0">
                <a:solidFill>
                  <a:schemeClr val="bg1"/>
                </a:solidFill>
                <a:latin typeface="+mn-ea"/>
              </a:rPr>
              <a:t>年，爱因斯坦的狭义相对论确立了崭新的时空观，并指出</a:t>
            </a:r>
            <a:r>
              <a:rPr lang="zh-CN" altLang="en-US" sz="2400" b="1" dirty="0">
                <a:solidFill>
                  <a:srgbClr val="00FFFF"/>
                </a:solidFill>
                <a:latin typeface="+mn-ea"/>
              </a:rPr>
              <a:t>真空中的光速是一切物理作用传播速度的极限</a:t>
            </a:r>
            <a:r>
              <a:rPr lang="zh-CN" altLang="en-US" sz="2400" b="1" dirty="0">
                <a:solidFill>
                  <a:schemeClr val="bg1"/>
                </a:solidFill>
                <a:latin typeface="+mn-ea"/>
              </a:rPr>
              <a:t>，</a:t>
            </a:r>
            <a:r>
              <a:rPr lang="zh-CN" altLang="en-US" sz="2400" b="1" dirty="0">
                <a:solidFill>
                  <a:srgbClr val="00FFFF"/>
                </a:solidFill>
                <a:latin typeface="+mn-ea"/>
              </a:rPr>
              <a:t>在整个物理学中排除了瞬时超距作用的可能性。</a:t>
            </a:r>
            <a:r>
              <a:rPr lang="en-US" altLang="zh-CN" sz="2400" b="1" dirty="0">
                <a:solidFill>
                  <a:schemeClr val="bg1"/>
                </a:solidFill>
                <a:latin typeface="+mn-ea"/>
              </a:rPr>
              <a:t>1916</a:t>
            </a:r>
            <a:r>
              <a:rPr lang="zh-CN" altLang="en-US" sz="2400" b="1" dirty="0">
                <a:solidFill>
                  <a:schemeClr val="bg1"/>
                </a:solidFill>
                <a:latin typeface="+mn-ea"/>
              </a:rPr>
              <a:t>年，爱因斯坦建立了广义相对论，提出了</a:t>
            </a:r>
            <a:r>
              <a:rPr lang="zh-CN" altLang="en-US" sz="2400" b="1" dirty="0">
                <a:solidFill>
                  <a:schemeClr val="bg1"/>
                </a:solidFill>
                <a:latin typeface="+mn-ea"/>
                <a:hlinkClick r:id="rId2"/>
              </a:rPr>
              <a:t>引力波</a:t>
            </a:r>
            <a:r>
              <a:rPr lang="zh-CN" altLang="en-US" sz="2400" b="1" dirty="0">
                <a:solidFill>
                  <a:schemeClr val="bg1"/>
                </a:solidFill>
                <a:latin typeface="+mn-ea"/>
              </a:rPr>
              <a:t>、</a:t>
            </a:r>
            <a:r>
              <a:rPr lang="zh-CN" altLang="en-US" sz="2400" b="1" dirty="0">
                <a:solidFill>
                  <a:schemeClr val="bg1"/>
                </a:solidFill>
                <a:latin typeface="+mn-ea"/>
                <a:hlinkClick r:id="rId3"/>
              </a:rPr>
              <a:t>引力辐射</a:t>
            </a:r>
            <a:r>
              <a:rPr lang="zh-CN" altLang="en-US" sz="2400" b="1" dirty="0">
                <a:solidFill>
                  <a:schemeClr val="bg1"/>
                </a:solidFill>
                <a:latin typeface="+mn-ea"/>
              </a:rPr>
              <a:t>的概念。</a:t>
            </a:r>
            <a:r>
              <a:rPr lang="zh-CN" altLang="en-US" sz="2400" b="1" dirty="0">
                <a:solidFill>
                  <a:srgbClr val="00FFFF"/>
                </a:solidFill>
                <a:latin typeface="+mn-ea"/>
              </a:rPr>
              <a:t>引力辐射也是以光速传播的。</a:t>
            </a:r>
            <a:r>
              <a:rPr lang="en-US" altLang="zh-CN" sz="2400" b="1" dirty="0">
                <a:solidFill>
                  <a:schemeClr val="bg1"/>
                </a:solidFill>
                <a:latin typeface="+mn-ea"/>
              </a:rPr>
              <a:t>1979</a:t>
            </a:r>
            <a:r>
              <a:rPr lang="zh-CN" altLang="en-US" sz="2400" b="1" dirty="0">
                <a:solidFill>
                  <a:schemeClr val="bg1"/>
                </a:solidFill>
                <a:latin typeface="+mn-ea"/>
              </a:rPr>
              <a:t>年，</a:t>
            </a:r>
            <a:r>
              <a:rPr lang="en-US" altLang="zh-CN" sz="2400" b="1" dirty="0">
                <a:solidFill>
                  <a:schemeClr val="bg1"/>
                </a:solidFill>
                <a:latin typeface="+mn-ea"/>
              </a:rPr>
              <a:t>J.</a:t>
            </a:r>
            <a:r>
              <a:rPr lang="zh-CN" altLang="en-US" sz="2400" b="1" dirty="0">
                <a:solidFill>
                  <a:schemeClr val="bg1"/>
                </a:solidFill>
                <a:latin typeface="+mn-ea"/>
              </a:rPr>
              <a:t>泰勒等人报道了他们对</a:t>
            </a:r>
            <a:r>
              <a:rPr lang="zh-CN" altLang="en-US" sz="2400" b="1" dirty="0">
                <a:solidFill>
                  <a:schemeClr val="bg1"/>
                </a:solidFill>
                <a:latin typeface="+mn-ea"/>
                <a:hlinkClick r:id="rId4"/>
              </a:rPr>
              <a:t>射电</a:t>
            </a:r>
            <a:r>
              <a:rPr lang="zh-CN" altLang="en-US" sz="2400" b="1" dirty="0">
                <a:solidFill>
                  <a:schemeClr val="bg1"/>
                </a:solidFill>
                <a:latin typeface="+mn-ea"/>
                <a:hlinkClick r:id="rId5"/>
              </a:rPr>
              <a:t>脉冲双星</a:t>
            </a:r>
            <a:r>
              <a:rPr lang="en-US" altLang="zh-CN" sz="2400" b="1" dirty="0">
                <a:solidFill>
                  <a:schemeClr val="bg1"/>
                </a:solidFill>
                <a:latin typeface="+mn-ea"/>
              </a:rPr>
              <a:t>PSR1913+16</a:t>
            </a:r>
            <a:r>
              <a:rPr lang="zh-CN" altLang="en-US" sz="2400" b="1" dirty="0">
                <a:solidFill>
                  <a:schemeClr val="bg1"/>
                </a:solidFill>
                <a:latin typeface="+mn-ea"/>
              </a:rPr>
              <a:t>四年多的监视性观测，很好地支持了引力波的存在理论。</a:t>
            </a:r>
            <a:r>
              <a:rPr lang="zh-CN" altLang="en-US" sz="2400" b="1" dirty="0">
                <a:solidFill>
                  <a:schemeClr val="bg1"/>
                </a:solidFill>
                <a:latin typeface="+mn-ea"/>
                <a:hlinkClick r:id="rId6"/>
              </a:rPr>
              <a:t>星际空间</a:t>
            </a:r>
            <a:r>
              <a:rPr lang="zh-CN" altLang="en-US" sz="2400" b="1" dirty="0">
                <a:solidFill>
                  <a:schemeClr val="bg1"/>
                </a:solidFill>
                <a:latin typeface="+mn-ea"/>
              </a:rPr>
              <a:t>的</a:t>
            </a:r>
            <a:r>
              <a:rPr lang="zh-CN" altLang="en-US" sz="2400" b="1" dirty="0">
                <a:solidFill>
                  <a:schemeClr val="bg1"/>
                </a:solidFill>
                <a:latin typeface="+mn-ea"/>
                <a:hlinkClick r:id="rId7"/>
              </a:rPr>
              <a:t>引力场</a:t>
            </a:r>
            <a:r>
              <a:rPr lang="zh-CN" altLang="en-US" sz="2400" b="1" dirty="0">
                <a:solidFill>
                  <a:schemeClr val="bg1"/>
                </a:solidFill>
                <a:latin typeface="+mn-ea"/>
              </a:rPr>
              <a:t>也为人们普遍接受。</a:t>
            </a:r>
            <a:r>
              <a:rPr lang="zh-CN" altLang="en-US" sz="2400" b="1" dirty="0">
                <a:solidFill>
                  <a:srgbClr val="00FFFF"/>
                </a:solidFill>
                <a:latin typeface="+mn-ea"/>
              </a:rPr>
              <a:t>星体之间的超距引力作用也被放弃了。</a:t>
            </a:r>
          </a:p>
        </p:txBody>
      </p:sp>
      <p:sp>
        <p:nvSpPr>
          <p:cNvPr id="5" name="Text Box 11"/>
          <p:cNvSpPr txBox="1">
            <a:spLocks noChangeArrowheads="1"/>
          </p:cNvSpPr>
          <p:nvPr/>
        </p:nvSpPr>
        <p:spPr bwMode="auto">
          <a:xfrm>
            <a:off x="465465" y="2857572"/>
            <a:ext cx="69786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a:spcBef>
                <a:spcPct val="50000"/>
              </a:spcBef>
            </a:pPr>
            <a:r>
              <a:rPr kumimoji="1" lang="zh-CN" altLang="en-US" sz="2400" b="1" dirty="0">
                <a:solidFill>
                  <a:srgbClr val="FFFF00"/>
                </a:solidFill>
                <a:latin typeface="仿宋_GB2312" pitchFamily="49" charset="-122"/>
                <a:ea typeface="仿宋_GB2312" pitchFamily="49" charset="-122"/>
              </a:rPr>
              <a:t>超距作用理论对吗？</a:t>
            </a:r>
          </a:p>
        </p:txBody>
      </p:sp>
    </p:spTree>
    <p:extLst>
      <p:ext uri="{BB962C8B-B14F-4D97-AF65-F5344CB8AC3E}">
        <p14:creationId xmlns:p14="http://schemas.microsoft.com/office/powerpoint/2010/main" val="3079732895"/>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fill="hold"/>
                                        <p:tgtEl>
                                          <p:spTgt spid="3"/>
                                        </p:tgtEl>
                                        <p:attrNameLst>
                                          <p:attrName>ppt_x</p:attrName>
                                        </p:attrNameLst>
                                      </p:cBhvr>
                                      <p:tavLst>
                                        <p:tav tm="0">
                                          <p:val>
                                            <p:strVal val="#ppt_x"/>
                                          </p:val>
                                        </p:tav>
                                        <p:tav tm="100000">
                                          <p:val>
                                            <p:strVal val="#ppt_x"/>
                                          </p:val>
                                        </p:tav>
                                      </p:tavLst>
                                    </p:anim>
                                    <p:anim calcmode="lin" valueType="num">
                                      <p:cBhvr additive="base">
                                        <p:cTn id="2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6674" name="Text Box 2"/>
          <p:cNvSpPr txBox="1">
            <a:spLocks noChangeArrowheads="1"/>
          </p:cNvSpPr>
          <p:nvPr/>
        </p:nvSpPr>
        <p:spPr bwMode="auto">
          <a:xfrm>
            <a:off x="0" y="260648"/>
            <a:ext cx="9144000"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3200" b="1">
                <a:solidFill>
                  <a:srgbClr val="66FF33"/>
                </a:solidFill>
                <a:latin typeface="Times New Roman" panose="02020603050405020304" pitchFamily="18" charset="0"/>
                <a:ea typeface="黑体" panose="02010609060101010101" pitchFamily="49" charset="-122"/>
              </a:rPr>
              <a:t>§8.2  </a:t>
            </a:r>
            <a:r>
              <a:rPr kumimoji="1" lang="zh-CN" altLang="en-US" sz="3200" b="1">
                <a:solidFill>
                  <a:srgbClr val="66FF33"/>
                </a:solidFill>
                <a:latin typeface="Times New Roman" panose="02020603050405020304" pitchFamily="18" charset="0"/>
                <a:ea typeface="黑体" panose="02010609060101010101" pitchFamily="49" charset="-122"/>
              </a:rPr>
              <a:t>静电场  电场强度</a:t>
            </a:r>
            <a:r>
              <a:rPr kumimoji="1" lang="en-US" altLang="zh-CN" sz="3200" b="1" i="1">
                <a:solidFill>
                  <a:srgbClr val="66FF33"/>
                </a:solidFill>
                <a:latin typeface="Times New Roman" panose="02020603050405020304" pitchFamily="18" charset="0"/>
                <a:ea typeface="黑体" panose="02010609060101010101" pitchFamily="49" charset="-122"/>
              </a:rPr>
              <a:t>E</a:t>
            </a:r>
          </a:p>
        </p:txBody>
      </p:sp>
      <p:sp>
        <p:nvSpPr>
          <p:cNvPr id="2076675" name="Text Box 3"/>
          <p:cNvSpPr txBox="1">
            <a:spLocks noChangeArrowheads="1"/>
          </p:cNvSpPr>
          <p:nvPr/>
        </p:nvSpPr>
        <p:spPr bwMode="auto">
          <a:xfrm>
            <a:off x="204788" y="767730"/>
            <a:ext cx="64912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dirty="0">
                <a:solidFill>
                  <a:srgbClr val="FFFF00"/>
                </a:solidFill>
                <a:latin typeface="Times New Roman" panose="02020603050405020304" pitchFamily="18" charset="0"/>
                <a:ea typeface="楷体_GB2312"/>
              </a:rPr>
              <a:t>一</a:t>
            </a:r>
            <a:r>
              <a:rPr kumimoji="1" lang="en-US" altLang="zh-CN" sz="2400" b="1" dirty="0">
                <a:solidFill>
                  <a:srgbClr val="FFFF00"/>
                </a:solidFill>
                <a:latin typeface="Times New Roman" panose="02020603050405020304" pitchFamily="18" charset="0"/>
                <a:ea typeface="楷体_GB2312"/>
              </a:rPr>
              <a:t>.  </a:t>
            </a:r>
            <a:r>
              <a:rPr kumimoji="1" lang="zh-CN" altLang="en-US" sz="2400" b="1" dirty="0">
                <a:solidFill>
                  <a:srgbClr val="FFFF00"/>
                </a:solidFill>
                <a:latin typeface="Times New Roman" panose="02020603050405020304" pitchFamily="18" charset="0"/>
                <a:ea typeface="楷体_GB2312"/>
              </a:rPr>
              <a:t>静电场</a:t>
            </a:r>
          </a:p>
        </p:txBody>
      </p:sp>
      <p:sp>
        <p:nvSpPr>
          <p:cNvPr id="2076676" name="Oval 4"/>
          <p:cNvSpPr>
            <a:spLocks noChangeArrowheads="1"/>
          </p:cNvSpPr>
          <p:nvPr/>
        </p:nvSpPr>
        <p:spPr bwMode="auto">
          <a:xfrm>
            <a:off x="6445250" y="1775123"/>
            <a:ext cx="504825" cy="215900"/>
          </a:xfrm>
          <a:prstGeom prst="ellipse">
            <a:avLst/>
          </a:prstGeom>
          <a:solidFill>
            <a:srgbClr val="FF9900"/>
          </a:solidFill>
          <a:ln w="9525">
            <a:solidFill>
              <a:schemeClr val="tx1"/>
            </a:solidFill>
            <a:round/>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76677" name="Oval 5"/>
          <p:cNvSpPr>
            <a:spLocks noChangeArrowheads="1"/>
          </p:cNvSpPr>
          <p:nvPr/>
        </p:nvSpPr>
        <p:spPr bwMode="auto">
          <a:xfrm>
            <a:off x="7815263" y="1775123"/>
            <a:ext cx="287337" cy="215900"/>
          </a:xfrm>
          <a:prstGeom prst="ellipse">
            <a:avLst/>
          </a:prstGeom>
          <a:solidFill>
            <a:srgbClr val="FF9900"/>
          </a:solidFill>
          <a:ln w="9525">
            <a:solidFill>
              <a:schemeClr val="tx1"/>
            </a:solidFill>
            <a:round/>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76678" name="Line 6"/>
          <p:cNvSpPr>
            <a:spLocks noChangeShapeType="1"/>
          </p:cNvSpPr>
          <p:nvPr/>
        </p:nvSpPr>
        <p:spPr bwMode="auto">
          <a:xfrm>
            <a:off x="8029575" y="1848148"/>
            <a:ext cx="574675" cy="0"/>
          </a:xfrm>
          <a:prstGeom prst="line">
            <a:avLst/>
          </a:prstGeom>
          <a:noFill/>
          <a:ln w="9525">
            <a:solidFill>
              <a:srgbClr val="FF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076679" name="Line 7"/>
          <p:cNvSpPr>
            <a:spLocks noChangeShapeType="1"/>
          </p:cNvSpPr>
          <p:nvPr/>
        </p:nvSpPr>
        <p:spPr bwMode="auto">
          <a:xfrm flipH="1">
            <a:off x="5940425" y="1875135"/>
            <a:ext cx="649288" cy="0"/>
          </a:xfrm>
          <a:prstGeom prst="line">
            <a:avLst/>
          </a:prstGeom>
          <a:noFill/>
          <a:ln w="9525">
            <a:solidFill>
              <a:srgbClr val="FFFF00"/>
            </a:solidFill>
            <a:round/>
            <a:headEnd/>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076680" name="AutoShape 8"/>
          <p:cNvSpPr>
            <a:spLocks noChangeArrowheads="1"/>
          </p:cNvSpPr>
          <p:nvPr/>
        </p:nvSpPr>
        <p:spPr bwMode="auto">
          <a:xfrm>
            <a:off x="7023100" y="1127423"/>
            <a:ext cx="647700" cy="1439862"/>
          </a:xfrm>
          <a:prstGeom prst="smileyFace">
            <a:avLst>
              <a:gd name="adj" fmla="val 4653"/>
            </a:avLst>
          </a:prstGeom>
          <a:solidFill>
            <a:schemeClr val="accent1"/>
          </a:solidFill>
          <a:ln w="9525">
            <a:solidFill>
              <a:schemeClr val="tx1"/>
            </a:solidFill>
            <a:round/>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b="1">
                <a:solidFill>
                  <a:schemeClr val="bg1"/>
                </a:solidFill>
                <a:ea typeface="楷体_GB2312" pitchFamily="49" charset="-122"/>
              </a:rPr>
              <a:t>电场</a:t>
            </a:r>
          </a:p>
        </p:txBody>
      </p:sp>
      <p:graphicFrame>
        <p:nvGraphicFramePr>
          <p:cNvPr id="2076681" name="Object 9"/>
          <p:cNvGraphicFramePr>
            <a:graphicFrameLocks/>
          </p:cNvGraphicFramePr>
          <p:nvPr>
            <p:extLst>
              <p:ext uri="{D42A27DB-BD31-4B8C-83A1-F6EECF244321}">
                <p14:modId xmlns:p14="http://schemas.microsoft.com/office/powerpoint/2010/main" val="3284718282"/>
              </p:ext>
            </p:extLst>
          </p:nvPr>
        </p:nvGraphicFramePr>
        <p:xfrm>
          <a:off x="6518275" y="1991023"/>
          <a:ext cx="355600" cy="406400"/>
        </p:xfrm>
        <a:graphic>
          <a:graphicData uri="http://schemas.openxmlformats.org/presentationml/2006/ole">
            <mc:AlternateContent xmlns:mc="http://schemas.openxmlformats.org/markup-compatibility/2006">
              <mc:Choice xmlns:v="urn:schemas-microsoft-com:vml" Requires="v">
                <p:oleObj spid="_x0000_s7170" name="公式" r:id="rId3" imgW="342825" imgH="400042" progId="Equation.3">
                  <p:embed/>
                </p:oleObj>
              </mc:Choice>
              <mc:Fallback>
                <p:oleObj name="公式" r:id="rId3" imgW="342825" imgH="400042" progId="Equation.3">
                  <p:embed/>
                  <p:pic>
                    <p:nvPicPr>
                      <p:cNvPr id="2076681" name="Object 9"/>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18275" y="1991023"/>
                        <a:ext cx="355600" cy="406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076682" name="Object 10"/>
          <p:cNvGraphicFramePr>
            <a:graphicFrameLocks/>
          </p:cNvGraphicFramePr>
          <p:nvPr>
            <p:extLst>
              <p:ext uri="{D42A27DB-BD31-4B8C-83A1-F6EECF244321}">
                <p14:modId xmlns:p14="http://schemas.microsoft.com/office/powerpoint/2010/main" val="1708939464"/>
              </p:ext>
            </p:extLst>
          </p:nvPr>
        </p:nvGraphicFramePr>
        <p:xfrm>
          <a:off x="7793038" y="2016423"/>
          <a:ext cx="381000" cy="406400"/>
        </p:xfrm>
        <a:graphic>
          <a:graphicData uri="http://schemas.openxmlformats.org/presentationml/2006/ole">
            <mc:AlternateContent xmlns:mc="http://schemas.openxmlformats.org/markup-compatibility/2006">
              <mc:Choice xmlns:v="urn:schemas-microsoft-com:vml" Requires="v">
                <p:oleObj spid="_x0000_s7171" name="公式" r:id="rId5" imgW="371439" imgH="400042" progId="Equation.3">
                  <p:embed/>
                </p:oleObj>
              </mc:Choice>
              <mc:Fallback>
                <p:oleObj name="公式" r:id="rId5" imgW="371439" imgH="400042" progId="Equation.3">
                  <p:embed/>
                  <p:pic>
                    <p:nvPicPr>
                      <p:cNvPr id="2076682" name="Object 10"/>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93038" y="2016423"/>
                        <a:ext cx="381000" cy="406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076683" name="Text Box 11"/>
          <p:cNvSpPr txBox="1">
            <a:spLocks noChangeArrowheads="1"/>
          </p:cNvSpPr>
          <p:nvPr/>
        </p:nvSpPr>
        <p:spPr bwMode="auto">
          <a:xfrm>
            <a:off x="755650" y="1200448"/>
            <a:ext cx="69786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a:spcBef>
                <a:spcPct val="50000"/>
              </a:spcBef>
            </a:pPr>
            <a:r>
              <a:rPr kumimoji="1" lang="en-US" altLang="zh-CN" sz="2400" b="1" dirty="0">
                <a:solidFill>
                  <a:srgbClr val="FFFF66"/>
                </a:solidFill>
                <a:latin typeface="仿宋_GB2312" pitchFamily="49" charset="-122"/>
                <a:ea typeface="仿宋_GB2312" pitchFamily="49" charset="-122"/>
                <a:sym typeface="Wingdings" panose="05000000000000000000" pitchFamily="2" charset="2"/>
              </a:rPr>
              <a:t> </a:t>
            </a:r>
            <a:r>
              <a:rPr kumimoji="1" lang="zh-CN" altLang="en-US" sz="2400" b="1" dirty="0">
                <a:solidFill>
                  <a:srgbClr val="66FFFF"/>
                </a:solidFill>
                <a:latin typeface="仿宋_GB2312" pitchFamily="49" charset="-122"/>
                <a:ea typeface="仿宋_GB2312" pitchFamily="49" charset="-122"/>
              </a:rPr>
              <a:t>早期：</a:t>
            </a:r>
            <a:r>
              <a:rPr kumimoji="1" lang="zh-CN" altLang="en-US" sz="2400" b="1" dirty="0">
                <a:solidFill>
                  <a:schemeClr val="bg1"/>
                </a:solidFill>
                <a:latin typeface="仿宋_GB2312" pitchFamily="49" charset="-122"/>
                <a:ea typeface="仿宋_GB2312" pitchFamily="49" charset="-122"/>
              </a:rPr>
              <a:t>电磁理论是</a:t>
            </a:r>
            <a:r>
              <a:rPr kumimoji="1" lang="zh-CN" altLang="en-US" sz="2400" b="1" dirty="0">
                <a:solidFill>
                  <a:srgbClr val="FFFF66"/>
                </a:solidFill>
                <a:latin typeface="仿宋_GB2312" pitchFamily="49" charset="-122"/>
                <a:ea typeface="仿宋_GB2312" pitchFamily="49" charset="-122"/>
              </a:rPr>
              <a:t>超距</a:t>
            </a:r>
            <a:r>
              <a:rPr kumimoji="1" lang="zh-CN" altLang="en-US" sz="2400" b="1" dirty="0">
                <a:solidFill>
                  <a:schemeClr val="bg1"/>
                </a:solidFill>
                <a:latin typeface="仿宋_GB2312" pitchFamily="49" charset="-122"/>
                <a:ea typeface="仿宋_GB2312" pitchFamily="49" charset="-122"/>
              </a:rPr>
              <a:t>作用理论</a:t>
            </a:r>
          </a:p>
        </p:txBody>
      </p:sp>
      <p:sp>
        <p:nvSpPr>
          <p:cNvPr id="2076684" name="Rectangle 12"/>
          <p:cNvSpPr>
            <a:spLocks noChangeArrowheads="1"/>
          </p:cNvSpPr>
          <p:nvPr/>
        </p:nvSpPr>
        <p:spPr bwMode="auto">
          <a:xfrm>
            <a:off x="757238" y="1703685"/>
            <a:ext cx="53276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a:spcBef>
                <a:spcPct val="50000"/>
              </a:spcBef>
            </a:pPr>
            <a:r>
              <a:rPr kumimoji="1" lang="en-US" altLang="zh-CN" sz="2400" b="1" dirty="0">
                <a:solidFill>
                  <a:srgbClr val="FFFF66"/>
                </a:solidFill>
                <a:latin typeface="仿宋_GB2312" pitchFamily="49" charset="-122"/>
                <a:ea typeface="仿宋_GB2312" pitchFamily="49" charset="-122"/>
                <a:sym typeface="Wingdings" panose="05000000000000000000" pitchFamily="2" charset="2"/>
              </a:rPr>
              <a:t> </a:t>
            </a:r>
            <a:r>
              <a:rPr kumimoji="1" lang="zh-CN" altLang="en-US" sz="2400" b="1" dirty="0">
                <a:solidFill>
                  <a:srgbClr val="66FFFF"/>
                </a:solidFill>
                <a:latin typeface="仿宋_GB2312" pitchFamily="49" charset="-122"/>
                <a:ea typeface="仿宋_GB2312" pitchFamily="49" charset="-122"/>
              </a:rPr>
              <a:t>后来</a:t>
            </a:r>
            <a:r>
              <a:rPr kumimoji="1" lang="en-US" altLang="zh-CN" sz="2400" b="1" dirty="0">
                <a:solidFill>
                  <a:srgbClr val="66FFFF"/>
                </a:solidFill>
                <a:latin typeface="仿宋_GB2312" pitchFamily="49" charset="-122"/>
                <a:ea typeface="仿宋_GB2312" pitchFamily="49" charset="-122"/>
              </a:rPr>
              <a:t>:</a:t>
            </a:r>
            <a:r>
              <a:rPr kumimoji="1" lang="en-US" altLang="zh-CN" sz="2400" b="1" dirty="0">
                <a:solidFill>
                  <a:srgbClr val="CCFFFF"/>
                </a:solidFill>
                <a:latin typeface="仿宋_GB2312" pitchFamily="49" charset="-122"/>
                <a:ea typeface="仿宋_GB2312" pitchFamily="49" charset="-122"/>
              </a:rPr>
              <a:t> </a:t>
            </a:r>
            <a:r>
              <a:rPr kumimoji="1" lang="zh-CN" altLang="en-US" sz="2400" b="1" dirty="0">
                <a:solidFill>
                  <a:schemeClr val="bg1"/>
                </a:solidFill>
                <a:latin typeface="仿宋_GB2312" pitchFamily="49" charset="-122"/>
                <a:ea typeface="仿宋_GB2312" pitchFamily="49" charset="-122"/>
              </a:rPr>
              <a:t>法拉第提出</a:t>
            </a:r>
            <a:r>
              <a:rPr kumimoji="1" lang="zh-CN" altLang="en-US" sz="2400" b="1" dirty="0">
                <a:solidFill>
                  <a:srgbClr val="FFFF66"/>
                </a:solidFill>
                <a:latin typeface="仿宋_GB2312" pitchFamily="49" charset="-122"/>
                <a:ea typeface="仿宋_GB2312" pitchFamily="49" charset="-122"/>
              </a:rPr>
              <a:t>场</a:t>
            </a:r>
            <a:r>
              <a:rPr kumimoji="1" lang="zh-CN" altLang="en-US" sz="2400" b="1" dirty="0">
                <a:solidFill>
                  <a:schemeClr val="bg1"/>
                </a:solidFill>
                <a:latin typeface="仿宋_GB2312" pitchFamily="49" charset="-122"/>
                <a:ea typeface="仿宋_GB2312" pitchFamily="49" charset="-122"/>
              </a:rPr>
              <a:t>的</a:t>
            </a:r>
            <a:r>
              <a:rPr kumimoji="1" lang="zh-CN" altLang="en-US" sz="2400" b="1" dirty="0">
                <a:solidFill>
                  <a:srgbClr val="00FFFF"/>
                </a:solidFill>
                <a:latin typeface="仿宋_GB2312" pitchFamily="49" charset="-122"/>
                <a:ea typeface="仿宋_GB2312" pitchFamily="49" charset="-122"/>
              </a:rPr>
              <a:t>概念。</a:t>
            </a:r>
            <a:endParaRPr kumimoji="1" lang="zh-CN" altLang="en-US" sz="2400" b="1" dirty="0">
              <a:solidFill>
                <a:schemeClr val="bg1"/>
              </a:solidFill>
              <a:latin typeface="仿宋_GB2312" pitchFamily="49" charset="-122"/>
              <a:ea typeface="仿宋_GB2312" pitchFamily="49" charset="-122"/>
            </a:endParaRPr>
          </a:p>
        </p:txBody>
      </p:sp>
      <p:sp>
        <p:nvSpPr>
          <p:cNvPr id="2076685" name="Text Box 13"/>
          <p:cNvSpPr txBox="1">
            <a:spLocks noChangeArrowheads="1"/>
          </p:cNvSpPr>
          <p:nvPr/>
        </p:nvSpPr>
        <p:spPr bwMode="auto">
          <a:xfrm>
            <a:off x="1303338" y="2875409"/>
            <a:ext cx="9937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a:spcBef>
                <a:spcPct val="50000"/>
              </a:spcBef>
            </a:pPr>
            <a:r>
              <a:rPr kumimoji="1" lang="zh-CN" altLang="en-US" sz="2400" b="1">
                <a:solidFill>
                  <a:srgbClr val="FF99FF"/>
                </a:solidFill>
                <a:latin typeface="Times New Roman" panose="02020603050405020304" pitchFamily="18" charset="0"/>
                <a:ea typeface="仿宋_GB2312" pitchFamily="49" charset="-122"/>
              </a:rPr>
              <a:t>电荷</a:t>
            </a:r>
          </a:p>
        </p:txBody>
      </p:sp>
      <p:sp>
        <p:nvSpPr>
          <p:cNvPr id="2076686" name="AutoShape 14"/>
          <p:cNvSpPr>
            <a:spLocks noChangeArrowheads="1"/>
          </p:cNvSpPr>
          <p:nvPr/>
        </p:nvSpPr>
        <p:spPr bwMode="auto">
          <a:xfrm>
            <a:off x="2371725" y="2934146"/>
            <a:ext cx="760413" cy="341313"/>
          </a:xfrm>
          <a:prstGeom prst="rightArrow">
            <a:avLst>
              <a:gd name="adj1" fmla="val 50000"/>
              <a:gd name="adj2" fmla="val 55698"/>
            </a:avLst>
          </a:prstGeom>
          <a:noFill/>
          <a:ln w="28575" algn="ctr">
            <a:solidFill>
              <a:srgbClr val="00FF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76687" name="Text Box 15"/>
          <p:cNvSpPr txBox="1">
            <a:spLocks noChangeArrowheads="1"/>
          </p:cNvSpPr>
          <p:nvPr/>
        </p:nvSpPr>
        <p:spPr bwMode="auto">
          <a:xfrm>
            <a:off x="3251200" y="2875409"/>
            <a:ext cx="20161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a:spcBef>
                <a:spcPct val="50000"/>
              </a:spcBef>
            </a:pPr>
            <a:r>
              <a:rPr kumimoji="1" lang="zh-CN" altLang="en-US" sz="2400" b="1">
                <a:solidFill>
                  <a:srgbClr val="FF99FF"/>
                </a:solidFill>
                <a:latin typeface="Times New Roman" panose="02020603050405020304" pitchFamily="18" charset="0"/>
                <a:ea typeface="仿宋_GB2312" pitchFamily="49" charset="-122"/>
              </a:rPr>
              <a:t>电场</a:t>
            </a:r>
          </a:p>
        </p:txBody>
      </p:sp>
      <p:sp>
        <p:nvSpPr>
          <p:cNvPr id="2076688" name="AutoShape 16"/>
          <p:cNvSpPr>
            <a:spLocks noChangeArrowheads="1"/>
          </p:cNvSpPr>
          <p:nvPr/>
        </p:nvSpPr>
        <p:spPr bwMode="auto">
          <a:xfrm>
            <a:off x="4360863" y="2934146"/>
            <a:ext cx="760412" cy="341313"/>
          </a:xfrm>
          <a:prstGeom prst="rightArrow">
            <a:avLst>
              <a:gd name="adj1" fmla="val 50000"/>
              <a:gd name="adj2" fmla="val 55698"/>
            </a:avLst>
          </a:prstGeom>
          <a:noFill/>
          <a:ln w="28575" algn="ctr">
            <a:solidFill>
              <a:srgbClr val="00FF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76689" name="Text Box 17"/>
          <p:cNvSpPr txBox="1">
            <a:spLocks noChangeArrowheads="1"/>
          </p:cNvSpPr>
          <p:nvPr/>
        </p:nvSpPr>
        <p:spPr bwMode="auto">
          <a:xfrm>
            <a:off x="5207000" y="2875409"/>
            <a:ext cx="1093788"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a:spcBef>
                <a:spcPct val="50000"/>
              </a:spcBef>
            </a:pPr>
            <a:r>
              <a:rPr kumimoji="1" lang="zh-CN" altLang="en-US" sz="2400" b="1">
                <a:solidFill>
                  <a:srgbClr val="FF99FF"/>
                </a:solidFill>
                <a:latin typeface="Times New Roman" panose="02020603050405020304" pitchFamily="18" charset="0"/>
                <a:ea typeface="仿宋_GB2312" pitchFamily="49" charset="-122"/>
              </a:rPr>
              <a:t>电荷</a:t>
            </a:r>
          </a:p>
        </p:txBody>
      </p:sp>
      <p:sp>
        <p:nvSpPr>
          <p:cNvPr id="2076690" name="AutoShape 18"/>
          <p:cNvSpPr>
            <a:spLocks noChangeArrowheads="1"/>
          </p:cNvSpPr>
          <p:nvPr/>
        </p:nvSpPr>
        <p:spPr bwMode="auto">
          <a:xfrm rot="10800000">
            <a:off x="4171950" y="2934146"/>
            <a:ext cx="760413" cy="341313"/>
          </a:xfrm>
          <a:prstGeom prst="rightArrow">
            <a:avLst>
              <a:gd name="adj1" fmla="val 50000"/>
              <a:gd name="adj2" fmla="val 55698"/>
            </a:avLst>
          </a:prstGeom>
          <a:noFill/>
          <a:ln w="28575" algn="ctr">
            <a:solidFill>
              <a:srgbClr val="00FF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76691" name="AutoShape 19"/>
          <p:cNvSpPr>
            <a:spLocks noChangeArrowheads="1"/>
          </p:cNvSpPr>
          <p:nvPr/>
        </p:nvSpPr>
        <p:spPr bwMode="auto">
          <a:xfrm rot="10800000">
            <a:off x="2181225" y="2934146"/>
            <a:ext cx="760413" cy="341313"/>
          </a:xfrm>
          <a:prstGeom prst="rightArrow">
            <a:avLst>
              <a:gd name="adj1" fmla="val 50000"/>
              <a:gd name="adj2" fmla="val 55698"/>
            </a:avLst>
          </a:prstGeom>
          <a:noFill/>
          <a:ln w="28575" algn="ctr">
            <a:solidFill>
              <a:srgbClr val="00FF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2076692" name="Text Box 20"/>
          <p:cNvSpPr txBox="1">
            <a:spLocks noChangeArrowheads="1"/>
          </p:cNvSpPr>
          <p:nvPr/>
        </p:nvSpPr>
        <p:spPr bwMode="auto">
          <a:xfrm>
            <a:off x="1152525" y="3644578"/>
            <a:ext cx="55086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lnSpc>
                <a:spcPct val="125000"/>
              </a:lnSpc>
              <a:buClr>
                <a:srgbClr val="FFFF00"/>
              </a:buClr>
              <a:buFont typeface="Wingdings" panose="05000000000000000000" pitchFamily="2" charset="2"/>
              <a:buNone/>
            </a:pPr>
            <a:r>
              <a:rPr kumimoji="1" lang="en-US" altLang="zh-CN" sz="2400" b="1">
                <a:solidFill>
                  <a:schemeClr val="bg1"/>
                </a:solidFill>
                <a:latin typeface="Times New Roman" panose="02020603050405020304" pitchFamily="18" charset="0"/>
                <a:ea typeface="仿宋_GB2312" pitchFamily="49" charset="-122"/>
              </a:rPr>
              <a:t>(1)</a:t>
            </a:r>
            <a:r>
              <a:rPr kumimoji="1" lang="zh-CN" altLang="en-US" sz="2400" b="1">
                <a:solidFill>
                  <a:schemeClr val="bg1"/>
                </a:solidFill>
                <a:latin typeface="Times New Roman" panose="02020603050405020304" pitchFamily="18" charset="0"/>
                <a:ea typeface="仿宋_GB2312" pitchFamily="49" charset="-122"/>
              </a:rPr>
              <a:t>对位于其中的带电体有力的作用</a:t>
            </a:r>
            <a:r>
              <a:rPr kumimoji="1" lang="en-US" altLang="zh-CN" sz="2400" b="1">
                <a:solidFill>
                  <a:schemeClr val="bg1"/>
                </a:solidFill>
                <a:latin typeface="Times New Roman" panose="02020603050405020304" pitchFamily="18" charset="0"/>
                <a:ea typeface="仿宋_GB2312" pitchFamily="49" charset="-122"/>
              </a:rPr>
              <a:t>;</a:t>
            </a:r>
          </a:p>
        </p:txBody>
      </p:sp>
      <p:sp>
        <p:nvSpPr>
          <p:cNvPr id="2076693" name="Text Box 21"/>
          <p:cNvSpPr txBox="1">
            <a:spLocks noChangeArrowheads="1"/>
          </p:cNvSpPr>
          <p:nvPr/>
        </p:nvSpPr>
        <p:spPr bwMode="auto">
          <a:xfrm>
            <a:off x="1152525" y="4175869"/>
            <a:ext cx="6372225"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lnSpc>
                <a:spcPct val="125000"/>
              </a:lnSpc>
              <a:buClr>
                <a:srgbClr val="FFFF00"/>
              </a:buClr>
              <a:buFont typeface="Wingdings" panose="05000000000000000000" pitchFamily="2" charset="2"/>
              <a:buNone/>
            </a:pPr>
            <a:r>
              <a:rPr kumimoji="1" lang="en-US" altLang="zh-CN" sz="2400" b="1" dirty="0">
                <a:solidFill>
                  <a:schemeClr val="bg1"/>
                </a:solidFill>
                <a:latin typeface="Times New Roman" panose="02020603050405020304" pitchFamily="18" charset="0"/>
                <a:ea typeface="仿宋_GB2312" pitchFamily="49" charset="-122"/>
              </a:rPr>
              <a:t>(2)</a:t>
            </a:r>
            <a:r>
              <a:rPr kumimoji="1" lang="zh-CN" altLang="en-US" sz="2400" b="1" dirty="0">
                <a:solidFill>
                  <a:schemeClr val="bg1"/>
                </a:solidFill>
                <a:latin typeface="Times New Roman" panose="02020603050405020304" pitchFamily="18" charset="0"/>
                <a:ea typeface="仿宋_GB2312" pitchFamily="49" charset="-122"/>
              </a:rPr>
              <a:t>带电体在电场中运动</a:t>
            </a:r>
            <a:r>
              <a:rPr kumimoji="1" lang="en-US" altLang="zh-CN" sz="2400" b="1" dirty="0">
                <a:solidFill>
                  <a:schemeClr val="bg1"/>
                </a:solidFill>
                <a:latin typeface="Times New Roman" panose="02020603050405020304" pitchFamily="18" charset="0"/>
                <a:ea typeface="仿宋_GB2312" pitchFamily="49" charset="-122"/>
              </a:rPr>
              <a:t>,</a:t>
            </a:r>
            <a:r>
              <a:rPr kumimoji="1" lang="zh-CN" altLang="en-US" sz="2400" b="1" dirty="0">
                <a:solidFill>
                  <a:schemeClr val="bg1"/>
                </a:solidFill>
                <a:latin typeface="Times New Roman" panose="02020603050405020304" pitchFamily="18" charset="0"/>
                <a:ea typeface="仿宋_GB2312" pitchFamily="49" charset="-122"/>
              </a:rPr>
              <a:t>电场力要作功。</a:t>
            </a:r>
          </a:p>
        </p:txBody>
      </p:sp>
      <p:sp>
        <p:nvSpPr>
          <p:cNvPr id="2076716" name="Text Box 44"/>
          <p:cNvSpPr txBox="1">
            <a:spLocks noChangeArrowheads="1"/>
          </p:cNvSpPr>
          <p:nvPr/>
        </p:nvSpPr>
        <p:spPr bwMode="auto">
          <a:xfrm>
            <a:off x="762000" y="3137595"/>
            <a:ext cx="2214563" cy="57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a:solidFill>
                  <a:srgbClr val="FFFF66"/>
                </a:solidFill>
                <a:latin typeface="仿宋_GB2312" pitchFamily="49" charset="-122"/>
                <a:ea typeface="仿宋_GB2312" pitchFamily="49" charset="-122"/>
                <a:sym typeface="Wingdings" panose="05000000000000000000" pitchFamily="2" charset="2"/>
              </a:rPr>
              <a:t></a:t>
            </a:r>
            <a:r>
              <a:rPr kumimoji="1" lang="en-US" altLang="zh-CN" sz="3200" b="1">
                <a:solidFill>
                  <a:srgbClr val="FF99FF"/>
                </a:solidFill>
                <a:latin typeface="仿宋_GB2312" pitchFamily="49" charset="-122"/>
                <a:ea typeface="仿宋_GB2312" pitchFamily="49" charset="-122"/>
                <a:sym typeface="Symbol" panose="05050102010706020507" pitchFamily="18" charset="2"/>
              </a:rPr>
              <a:t> </a:t>
            </a:r>
            <a:r>
              <a:rPr kumimoji="1" lang="zh-CN" altLang="en-US" sz="2400" b="1">
                <a:solidFill>
                  <a:srgbClr val="66FFFF"/>
                </a:solidFill>
                <a:latin typeface="仿宋_GB2312" pitchFamily="49" charset="-122"/>
                <a:ea typeface="仿宋_GB2312" pitchFamily="49" charset="-122"/>
                <a:sym typeface="Monotype Sorts" pitchFamily="2" charset="2"/>
              </a:rPr>
              <a:t>电场的特点</a:t>
            </a:r>
            <a:r>
              <a:rPr kumimoji="1" lang="en-US" altLang="zh-CN" sz="2400" b="1">
                <a:solidFill>
                  <a:srgbClr val="66FFFF"/>
                </a:solidFill>
                <a:latin typeface="仿宋_GB2312" pitchFamily="49" charset="-122"/>
                <a:ea typeface="仿宋_GB2312" pitchFamily="49" charset="-122"/>
                <a:sym typeface="Monotype Sorts" pitchFamily="2" charset="2"/>
              </a:rPr>
              <a:t>:</a:t>
            </a:r>
          </a:p>
        </p:txBody>
      </p:sp>
      <p:sp>
        <p:nvSpPr>
          <p:cNvPr id="48" name="Text Box 6"/>
          <p:cNvSpPr txBox="1">
            <a:spLocks noChangeArrowheads="1"/>
          </p:cNvSpPr>
          <p:nvPr/>
        </p:nvSpPr>
        <p:spPr bwMode="auto">
          <a:xfrm>
            <a:off x="204788" y="4665662"/>
            <a:ext cx="3048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00"/>
                </a:solidFill>
                <a:ea typeface="楷体_GB2312" pitchFamily="49" charset="-122"/>
              </a:rPr>
              <a:t>二</a:t>
            </a:r>
            <a:r>
              <a:rPr lang="en-US" altLang="zh-CN" dirty="0">
                <a:solidFill>
                  <a:srgbClr val="FFFF00"/>
                </a:solidFill>
                <a:ea typeface="楷体_GB2312" pitchFamily="49" charset="-122"/>
              </a:rPr>
              <a:t>. </a:t>
            </a:r>
            <a:r>
              <a:rPr lang="zh-CN" altLang="en-US" dirty="0">
                <a:solidFill>
                  <a:srgbClr val="FFFF00"/>
                </a:solidFill>
                <a:ea typeface="楷体_GB2312" pitchFamily="49" charset="-122"/>
              </a:rPr>
              <a:t>电场强度</a:t>
            </a:r>
          </a:p>
        </p:txBody>
      </p:sp>
      <p:sp>
        <p:nvSpPr>
          <p:cNvPr id="49" name="Text Box 7"/>
          <p:cNvSpPr txBox="1">
            <a:spLocks noChangeArrowheads="1"/>
          </p:cNvSpPr>
          <p:nvPr/>
        </p:nvSpPr>
        <p:spPr bwMode="auto">
          <a:xfrm>
            <a:off x="933450" y="5195887"/>
            <a:ext cx="2438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chemeClr val="bg1"/>
                </a:solidFill>
                <a:ea typeface="楷体_GB2312" pitchFamily="49" charset="-122"/>
              </a:rPr>
              <a:t>场源电荷</a:t>
            </a:r>
            <a:r>
              <a:rPr lang="zh-CN" altLang="zh-CN" i="1">
                <a:solidFill>
                  <a:srgbClr val="FF9900"/>
                </a:solidFill>
                <a:ea typeface="楷体_GB2312" pitchFamily="49" charset="-122"/>
                <a:sym typeface="Symbol" panose="05050102010706020507" pitchFamily="18" charset="2"/>
              </a:rPr>
              <a:t>q</a:t>
            </a:r>
            <a:endParaRPr lang="en-US" altLang="zh-CN" baseline="-25000">
              <a:solidFill>
                <a:srgbClr val="FF9900"/>
              </a:solidFill>
              <a:ea typeface="楷体_GB2312" pitchFamily="49" charset="-122"/>
              <a:sym typeface="Symbol" panose="05050102010706020507" pitchFamily="18" charset="2"/>
            </a:endParaRPr>
          </a:p>
        </p:txBody>
      </p:sp>
      <p:sp>
        <p:nvSpPr>
          <p:cNvPr id="50" name="Text Box 8"/>
          <p:cNvSpPr txBox="1">
            <a:spLocks noChangeArrowheads="1"/>
          </p:cNvSpPr>
          <p:nvPr/>
        </p:nvSpPr>
        <p:spPr bwMode="auto">
          <a:xfrm>
            <a:off x="2601913" y="5183187"/>
            <a:ext cx="30924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66FFFF"/>
                </a:solidFill>
                <a:ea typeface="楷体_GB2312" pitchFamily="49" charset="-122"/>
              </a:rPr>
              <a:t>——</a:t>
            </a:r>
            <a:r>
              <a:rPr lang="en-US" altLang="zh-CN">
                <a:solidFill>
                  <a:schemeClr val="bg1"/>
                </a:solidFill>
                <a:ea typeface="楷体_GB2312" pitchFamily="49" charset="-122"/>
              </a:rPr>
              <a:t> </a:t>
            </a:r>
            <a:r>
              <a:rPr lang="zh-CN" altLang="en-US">
                <a:solidFill>
                  <a:schemeClr val="bg1"/>
                </a:solidFill>
                <a:ea typeface="楷体_GB2312" pitchFamily="49" charset="-122"/>
              </a:rPr>
              <a:t>产生电场的电荷</a:t>
            </a:r>
          </a:p>
        </p:txBody>
      </p:sp>
      <p:sp>
        <p:nvSpPr>
          <p:cNvPr id="51" name="Text Box 9"/>
          <p:cNvSpPr txBox="1">
            <a:spLocks noChangeArrowheads="1"/>
          </p:cNvSpPr>
          <p:nvPr/>
        </p:nvSpPr>
        <p:spPr bwMode="auto">
          <a:xfrm>
            <a:off x="941388" y="5875337"/>
            <a:ext cx="2149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chemeClr val="bg1"/>
                </a:solidFill>
                <a:ea typeface="楷体_GB2312" pitchFamily="49" charset="-122"/>
              </a:rPr>
              <a:t>检验电荷</a:t>
            </a:r>
            <a:r>
              <a:rPr lang="zh-CN" altLang="zh-CN" i="1">
                <a:solidFill>
                  <a:srgbClr val="FF9900"/>
                </a:solidFill>
                <a:ea typeface="楷体_GB2312" pitchFamily="49" charset="-122"/>
                <a:sym typeface="Symbol" panose="05050102010706020507" pitchFamily="18" charset="2"/>
              </a:rPr>
              <a:t>q</a:t>
            </a:r>
            <a:r>
              <a:rPr lang="zh-CN" altLang="zh-CN" baseline="-25000">
                <a:solidFill>
                  <a:srgbClr val="FF9900"/>
                </a:solidFill>
                <a:ea typeface="楷体_GB2312" pitchFamily="49" charset="-122"/>
                <a:sym typeface="Symbol" panose="05050102010706020507" pitchFamily="18" charset="2"/>
              </a:rPr>
              <a:t>0</a:t>
            </a:r>
            <a:endParaRPr lang="en-US" altLang="zh-CN" baseline="-25000">
              <a:solidFill>
                <a:srgbClr val="FF9900"/>
              </a:solidFill>
              <a:ea typeface="楷体_GB2312" pitchFamily="49" charset="-122"/>
              <a:sym typeface="Symbol" panose="05050102010706020507" pitchFamily="18" charset="2"/>
            </a:endParaRPr>
          </a:p>
        </p:txBody>
      </p:sp>
      <p:sp>
        <p:nvSpPr>
          <p:cNvPr id="52" name="Text Box 10"/>
          <p:cNvSpPr txBox="1">
            <a:spLocks noChangeArrowheads="1"/>
          </p:cNvSpPr>
          <p:nvPr/>
        </p:nvSpPr>
        <p:spPr bwMode="auto">
          <a:xfrm>
            <a:off x="2740025" y="5656262"/>
            <a:ext cx="28352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chemeClr val="bg1"/>
                </a:solidFill>
                <a:ea typeface="楷体_GB2312" pitchFamily="49" charset="-122"/>
              </a:rPr>
              <a:t>带电量足够小</a:t>
            </a:r>
          </a:p>
        </p:txBody>
      </p:sp>
      <p:sp>
        <p:nvSpPr>
          <p:cNvPr id="53" name="Text Box 11"/>
          <p:cNvSpPr txBox="1">
            <a:spLocks noChangeArrowheads="1"/>
          </p:cNvSpPr>
          <p:nvPr/>
        </p:nvSpPr>
        <p:spPr bwMode="auto">
          <a:xfrm>
            <a:off x="2743200" y="6135687"/>
            <a:ext cx="334168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chemeClr val="bg1"/>
                </a:solidFill>
                <a:ea typeface="楷体_GB2312" pitchFamily="49" charset="-122"/>
              </a:rPr>
              <a:t>体积足够小（点电荷）</a:t>
            </a:r>
          </a:p>
        </p:txBody>
      </p:sp>
      <p:sp>
        <p:nvSpPr>
          <p:cNvPr id="54" name="AutoShape 12"/>
          <p:cNvSpPr>
            <a:spLocks/>
          </p:cNvSpPr>
          <p:nvPr/>
        </p:nvSpPr>
        <p:spPr bwMode="auto">
          <a:xfrm>
            <a:off x="2638425" y="5846762"/>
            <a:ext cx="133350" cy="615950"/>
          </a:xfrm>
          <a:prstGeom prst="leftBrace">
            <a:avLst>
              <a:gd name="adj1" fmla="val 38492"/>
              <a:gd name="adj2" fmla="val 50000"/>
            </a:avLst>
          </a:prstGeom>
          <a:noFill/>
          <a:ln w="28575">
            <a:solidFill>
              <a:srgbClr val="66FFFF"/>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55" name="Line 13"/>
          <p:cNvSpPr>
            <a:spLocks noChangeShapeType="1"/>
          </p:cNvSpPr>
          <p:nvPr/>
        </p:nvSpPr>
        <p:spPr bwMode="auto">
          <a:xfrm flipV="1">
            <a:off x="6337300" y="5630862"/>
            <a:ext cx="1520825" cy="406400"/>
          </a:xfrm>
          <a:prstGeom prst="line">
            <a:avLst/>
          </a:prstGeom>
          <a:noFill/>
          <a:ln w="19050">
            <a:solidFill>
              <a:srgbClr val="66FF66"/>
            </a:solidFill>
            <a:prstDash val="dashDot"/>
            <a:round/>
            <a:headEnd/>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6" name="Oval 14"/>
          <p:cNvSpPr>
            <a:spLocks noChangeAspect="1" noChangeArrowheads="1"/>
          </p:cNvSpPr>
          <p:nvPr/>
        </p:nvSpPr>
        <p:spPr bwMode="auto">
          <a:xfrm>
            <a:off x="6162675" y="5926137"/>
            <a:ext cx="258763" cy="260350"/>
          </a:xfrm>
          <a:prstGeom prst="ellipse">
            <a:avLst/>
          </a:prstGeom>
          <a:solidFill>
            <a:schemeClr val="hlink"/>
          </a:solidFill>
          <a:ln w="9525">
            <a:solidFill>
              <a:srgbClr val="006699"/>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57" name="Object 15"/>
          <p:cNvGraphicFramePr>
            <a:graphicFrameLocks noChangeAspect="1"/>
          </p:cNvGraphicFramePr>
          <p:nvPr>
            <p:extLst>
              <p:ext uri="{D42A27DB-BD31-4B8C-83A1-F6EECF244321}">
                <p14:modId xmlns:p14="http://schemas.microsoft.com/office/powerpoint/2010/main" val="3260657450"/>
              </p:ext>
            </p:extLst>
          </p:nvPr>
        </p:nvGraphicFramePr>
        <p:xfrm>
          <a:off x="6046788" y="5580062"/>
          <a:ext cx="266700" cy="346075"/>
        </p:xfrm>
        <a:graphic>
          <a:graphicData uri="http://schemas.openxmlformats.org/presentationml/2006/ole">
            <mc:AlternateContent xmlns:mc="http://schemas.openxmlformats.org/markup-compatibility/2006">
              <mc:Choice xmlns:v="urn:schemas-microsoft-com:vml" Requires="v">
                <p:oleObj spid="_x0000_s7172" name="公式" r:id="rId7" imgW="85683" imgH="123689" progId="Equation.3">
                  <p:embed/>
                </p:oleObj>
              </mc:Choice>
              <mc:Fallback>
                <p:oleObj name="公式" r:id="rId7" imgW="85683" imgH="123689" progId="Equation.3">
                  <p:embed/>
                  <p:pic>
                    <p:nvPicPr>
                      <p:cNvPr id="57" name="Object 1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46788" y="5580062"/>
                        <a:ext cx="266700" cy="346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58" name="Object 16"/>
          <p:cNvGraphicFramePr>
            <a:graphicFrameLocks noChangeAspect="1"/>
          </p:cNvGraphicFramePr>
          <p:nvPr>
            <p:extLst>
              <p:ext uri="{D42A27DB-BD31-4B8C-83A1-F6EECF244321}">
                <p14:modId xmlns:p14="http://schemas.microsoft.com/office/powerpoint/2010/main" val="3631306199"/>
              </p:ext>
            </p:extLst>
          </p:nvPr>
        </p:nvGraphicFramePr>
        <p:xfrm>
          <a:off x="7566025" y="5049837"/>
          <a:ext cx="347663" cy="479425"/>
        </p:xfrm>
        <a:graphic>
          <a:graphicData uri="http://schemas.openxmlformats.org/presentationml/2006/ole">
            <mc:AlternateContent xmlns:mc="http://schemas.openxmlformats.org/markup-compatibility/2006">
              <mc:Choice xmlns:v="urn:schemas-microsoft-com:vml" Requires="v">
                <p:oleObj spid="_x0000_s7173" name="公式" r:id="rId9" imgW="123952" imgH="190432" progId="Equation.3">
                  <p:embed/>
                </p:oleObj>
              </mc:Choice>
              <mc:Fallback>
                <p:oleObj name="公式" r:id="rId9" imgW="123952" imgH="190432" progId="Equation.3">
                  <p:embed/>
                  <p:pic>
                    <p:nvPicPr>
                      <p:cNvPr id="58" name="Object 16"/>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566025" y="5049837"/>
                        <a:ext cx="347663" cy="4794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9" name="Text Box 17"/>
          <p:cNvSpPr txBox="1">
            <a:spLocks noChangeArrowheads="1"/>
          </p:cNvSpPr>
          <p:nvPr/>
        </p:nvSpPr>
        <p:spPr bwMode="auto">
          <a:xfrm>
            <a:off x="7885113" y="5494337"/>
            <a:ext cx="43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P</a:t>
            </a:r>
          </a:p>
        </p:txBody>
      </p:sp>
      <p:sp>
        <p:nvSpPr>
          <p:cNvPr id="60" name="Oval 18"/>
          <p:cNvSpPr>
            <a:spLocks noChangeAspect="1" noChangeArrowheads="1"/>
          </p:cNvSpPr>
          <p:nvPr/>
        </p:nvSpPr>
        <p:spPr bwMode="auto">
          <a:xfrm>
            <a:off x="7827963" y="5583237"/>
            <a:ext cx="82550" cy="82550"/>
          </a:xfrm>
          <a:prstGeom prst="ellipse">
            <a:avLst/>
          </a:prstGeom>
          <a:solidFill>
            <a:schemeClr val="hlink"/>
          </a:solidFill>
          <a:ln w="9525">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61" name="Oval 19"/>
          <p:cNvSpPr>
            <a:spLocks noChangeAspect="1" noChangeArrowheads="1"/>
          </p:cNvSpPr>
          <p:nvPr/>
        </p:nvSpPr>
        <p:spPr bwMode="auto">
          <a:xfrm>
            <a:off x="7839075" y="5592762"/>
            <a:ext cx="71438" cy="69850"/>
          </a:xfrm>
          <a:prstGeom prst="ellipse">
            <a:avLst/>
          </a:prstGeom>
          <a:solidFill>
            <a:srgbClr val="FF0000"/>
          </a:solidFill>
          <a:ln w="9525">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7" name="Rectangle 12"/>
          <p:cNvSpPr>
            <a:spLocks noChangeArrowheads="1"/>
          </p:cNvSpPr>
          <p:nvPr/>
        </p:nvSpPr>
        <p:spPr bwMode="auto">
          <a:xfrm>
            <a:off x="1027113" y="1690781"/>
            <a:ext cx="501967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a:spcBef>
                <a:spcPct val="50000"/>
              </a:spcBef>
            </a:pPr>
            <a:r>
              <a:rPr kumimoji="1" lang="en-US" altLang="zh-CN" sz="2400" b="1" dirty="0">
                <a:solidFill>
                  <a:srgbClr val="FFFF66"/>
                </a:solidFill>
                <a:latin typeface="仿宋_GB2312" pitchFamily="49" charset="-122"/>
                <a:ea typeface="仿宋_GB2312" pitchFamily="49" charset="-122"/>
                <a:sym typeface="Wingdings" panose="05000000000000000000" pitchFamily="2" charset="2"/>
              </a:rPr>
              <a:t>                                         </a:t>
            </a:r>
            <a:r>
              <a:rPr kumimoji="1" lang="zh-CN" altLang="en-US" sz="2400" b="1" dirty="0">
                <a:solidFill>
                  <a:srgbClr val="00FFFF"/>
                </a:solidFill>
                <a:latin typeface="仿宋_GB2312" pitchFamily="49" charset="-122"/>
                <a:ea typeface="仿宋_GB2312" pitchFamily="49" charset="-122"/>
              </a:rPr>
              <a:t>电磁波的发现</a:t>
            </a:r>
            <a:r>
              <a:rPr kumimoji="1" lang="zh-CN" altLang="en-US" sz="2400" b="1" dirty="0">
                <a:solidFill>
                  <a:schemeClr val="bg1"/>
                </a:solidFill>
                <a:latin typeface="仿宋_GB2312" pitchFamily="49" charset="-122"/>
                <a:ea typeface="仿宋_GB2312" pitchFamily="49" charset="-122"/>
              </a:rPr>
              <a:t>使</a:t>
            </a:r>
            <a:r>
              <a:rPr lang="zh-CN" altLang="en-US" sz="2400" b="1" dirty="0">
                <a:solidFill>
                  <a:schemeClr val="bg1"/>
                </a:solidFill>
              </a:rPr>
              <a:t>超距作用的观念在电磁学领域被物理学家们彻底抛弃。</a:t>
            </a:r>
            <a:endParaRPr kumimoji="1" lang="zh-CN" altLang="en-US" sz="2400" b="1" dirty="0">
              <a:solidFill>
                <a:schemeClr val="bg1"/>
              </a:solidFill>
              <a:latin typeface="仿宋_GB2312" pitchFamily="49" charset="-122"/>
              <a:ea typeface="仿宋_GB2312" pitchFamily="49" charset="-122"/>
            </a:endParaRPr>
          </a:p>
        </p:txBody>
      </p:sp>
    </p:spTree>
    <p:extLst>
      <p:ext uri="{BB962C8B-B14F-4D97-AF65-F5344CB8AC3E}">
        <p14:creationId xmlns:p14="http://schemas.microsoft.com/office/powerpoint/2010/main" val="869553768"/>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076674"/>
                                        </p:tgtEl>
                                        <p:attrNameLst>
                                          <p:attrName>style.visibility</p:attrName>
                                        </p:attrNameLst>
                                      </p:cBhvr>
                                      <p:to>
                                        <p:strVal val="visible"/>
                                      </p:to>
                                    </p:set>
                                    <p:animEffect transition="in" filter="wipe(left)">
                                      <p:cBhvr>
                                        <p:cTn id="7" dur="500"/>
                                        <p:tgtEl>
                                          <p:spTgt spid="207667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076675"/>
                                        </p:tgtEl>
                                        <p:attrNameLst>
                                          <p:attrName>style.visibility</p:attrName>
                                        </p:attrNameLst>
                                      </p:cBhvr>
                                      <p:to>
                                        <p:strVal val="visible"/>
                                      </p:to>
                                    </p:set>
                                    <p:animEffect transition="in" filter="wipe(left)">
                                      <p:cBhvr>
                                        <p:cTn id="12" dur="500"/>
                                        <p:tgtEl>
                                          <p:spTgt spid="2076675"/>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076676"/>
                                        </p:tgtEl>
                                        <p:attrNameLst>
                                          <p:attrName>style.visibility</p:attrName>
                                        </p:attrNameLst>
                                      </p:cBhvr>
                                      <p:to>
                                        <p:strVal val="visible"/>
                                      </p:to>
                                    </p:set>
                                    <p:animEffect transition="in" filter="wipe(down)">
                                      <p:cBhvr>
                                        <p:cTn id="17" dur="500"/>
                                        <p:tgtEl>
                                          <p:spTgt spid="2076676"/>
                                        </p:tgtEl>
                                      </p:cBhvr>
                                    </p:animEffect>
                                  </p:childTnLst>
                                </p:cTn>
                              </p:par>
                            </p:childTnLst>
                          </p:cTn>
                        </p:par>
                        <p:par>
                          <p:cTn id="18" fill="hold" nodeType="afterGroup">
                            <p:stCondLst>
                              <p:cond delay="500"/>
                            </p:stCondLst>
                            <p:childTnLst>
                              <p:par>
                                <p:cTn id="19" presetID="22" presetClass="entr" presetSubtype="4" fill="hold" nodeType="afterEffect">
                                  <p:stCondLst>
                                    <p:cond delay="0"/>
                                  </p:stCondLst>
                                  <p:childTnLst>
                                    <p:set>
                                      <p:cBhvr>
                                        <p:cTn id="20" dur="1" fill="hold">
                                          <p:stCondLst>
                                            <p:cond delay="0"/>
                                          </p:stCondLst>
                                        </p:cTn>
                                        <p:tgtEl>
                                          <p:spTgt spid="2076681"/>
                                        </p:tgtEl>
                                        <p:attrNameLst>
                                          <p:attrName>style.visibility</p:attrName>
                                        </p:attrNameLst>
                                      </p:cBhvr>
                                      <p:to>
                                        <p:strVal val="visible"/>
                                      </p:to>
                                    </p:set>
                                    <p:animEffect transition="in" filter="wipe(down)">
                                      <p:cBhvr>
                                        <p:cTn id="21" dur="500"/>
                                        <p:tgtEl>
                                          <p:spTgt spid="2076681"/>
                                        </p:tgtEl>
                                      </p:cBhvr>
                                    </p:animEffect>
                                  </p:childTnLst>
                                </p:cTn>
                              </p:par>
                            </p:childTnLst>
                          </p:cTn>
                        </p:par>
                        <p:par>
                          <p:cTn id="22" fill="hold" nodeType="afterGroup">
                            <p:stCondLst>
                              <p:cond delay="1000"/>
                            </p:stCondLst>
                            <p:childTnLst>
                              <p:par>
                                <p:cTn id="23" presetID="22" presetClass="entr" presetSubtype="4" fill="hold" grpId="0" nodeType="afterEffect">
                                  <p:stCondLst>
                                    <p:cond delay="0"/>
                                  </p:stCondLst>
                                  <p:childTnLst>
                                    <p:set>
                                      <p:cBhvr>
                                        <p:cTn id="24" dur="1" fill="hold">
                                          <p:stCondLst>
                                            <p:cond delay="0"/>
                                          </p:stCondLst>
                                        </p:cTn>
                                        <p:tgtEl>
                                          <p:spTgt spid="2076677"/>
                                        </p:tgtEl>
                                        <p:attrNameLst>
                                          <p:attrName>style.visibility</p:attrName>
                                        </p:attrNameLst>
                                      </p:cBhvr>
                                      <p:to>
                                        <p:strVal val="visible"/>
                                      </p:to>
                                    </p:set>
                                    <p:animEffect transition="in" filter="wipe(down)">
                                      <p:cBhvr>
                                        <p:cTn id="25" dur="500"/>
                                        <p:tgtEl>
                                          <p:spTgt spid="2076677"/>
                                        </p:tgtEl>
                                      </p:cBhvr>
                                    </p:animEffect>
                                  </p:childTnLst>
                                </p:cTn>
                              </p:par>
                            </p:childTnLst>
                          </p:cTn>
                        </p:par>
                        <p:par>
                          <p:cTn id="26" fill="hold" nodeType="afterGroup">
                            <p:stCondLst>
                              <p:cond delay="1500"/>
                            </p:stCondLst>
                            <p:childTnLst>
                              <p:par>
                                <p:cTn id="27" presetID="22" presetClass="entr" presetSubtype="4" fill="hold" nodeType="afterEffect">
                                  <p:stCondLst>
                                    <p:cond delay="0"/>
                                  </p:stCondLst>
                                  <p:childTnLst>
                                    <p:set>
                                      <p:cBhvr>
                                        <p:cTn id="28" dur="1" fill="hold">
                                          <p:stCondLst>
                                            <p:cond delay="0"/>
                                          </p:stCondLst>
                                        </p:cTn>
                                        <p:tgtEl>
                                          <p:spTgt spid="2076682"/>
                                        </p:tgtEl>
                                        <p:attrNameLst>
                                          <p:attrName>style.visibility</p:attrName>
                                        </p:attrNameLst>
                                      </p:cBhvr>
                                      <p:to>
                                        <p:strVal val="visible"/>
                                      </p:to>
                                    </p:set>
                                    <p:animEffect transition="in" filter="wipe(down)">
                                      <p:cBhvr>
                                        <p:cTn id="29" dur="500"/>
                                        <p:tgtEl>
                                          <p:spTgt spid="2076682"/>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2076683"/>
                                        </p:tgtEl>
                                        <p:attrNameLst>
                                          <p:attrName>style.visibility</p:attrName>
                                        </p:attrNameLst>
                                      </p:cBhvr>
                                      <p:to>
                                        <p:strVal val="visible"/>
                                      </p:to>
                                    </p:set>
                                    <p:animEffect transition="in" filter="wipe(left)">
                                      <p:cBhvr>
                                        <p:cTn id="34" dur="500"/>
                                        <p:tgtEl>
                                          <p:spTgt spid="2076683"/>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2076678"/>
                                        </p:tgtEl>
                                        <p:attrNameLst>
                                          <p:attrName>style.visibility</p:attrName>
                                        </p:attrNameLst>
                                      </p:cBhvr>
                                      <p:to>
                                        <p:strVal val="visible"/>
                                      </p:to>
                                    </p:set>
                                    <p:animEffect transition="in" filter="wipe(down)">
                                      <p:cBhvr>
                                        <p:cTn id="39" dur="500"/>
                                        <p:tgtEl>
                                          <p:spTgt spid="2076678"/>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2076679"/>
                                        </p:tgtEl>
                                        <p:attrNameLst>
                                          <p:attrName>style.visibility</p:attrName>
                                        </p:attrNameLst>
                                      </p:cBhvr>
                                      <p:to>
                                        <p:strVal val="visible"/>
                                      </p:to>
                                    </p:set>
                                    <p:animEffect transition="in" filter="wipe(down)">
                                      <p:cBhvr>
                                        <p:cTn id="44" dur="500"/>
                                        <p:tgtEl>
                                          <p:spTgt spid="2076679"/>
                                        </p:tgtEl>
                                      </p:cBhvr>
                                    </p:animEffect>
                                  </p:childTnLst>
                                </p:cTn>
                              </p:par>
                            </p:childTnLst>
                          </p:cTn>
                        </p:par>
                      </p:childTnLst>
                    </p:cTn>
                  </p:par>
                  <p:par>
                    <p:cTn id="45" fill="hold" nodeType="clickPar">
                      <p:stCondLst>
                        <p:cond delay="indefinite"/>
                      </p:stCondLst>
                      <p:childTnLst>
                        <p:par>
                          <p:cTn id="46" fill="hold" nodeType="withGroup">
                            <p:stCondLst>
                              <p:cond delay="0"/>
                            </p:stCondLst>
                            <p:childTnLst>
                              <p:par>
                                <p:cTn id="47" presetID="22" presetClass="entr" presetSubtype="8" fill="hold" grpId="0" nodeType="clickEffect">
                                  <p:stCondLst>
                                    <p:cond delay="0"/>
                                  </p:stCondLst>
                                  <p:childTnLst>
                                    <p:set>
                                      <p:cBhvr>
                                        <p:cTn id="48" dur="1" fill="hold">
                                          <p:stCondLst>
                                            <p:cond delay="0"/>
                                          </p:stCondLst>
                                        </p:cTn>
                                        <p:tgtEl>
                                          <p:spTgt spid="2076684"/>
                                        </p:tgtEl>
                                        <p:attrNameLst>
                                          <p:attrName>style.visibility</p:attrName>
                                        </p:attrNameLst>
                                      </p:cBhvr>
                                      <p:to>
                                        <p:strVal val="visible"/>
                                      </p:to>
                                    </p:set>
                                    <p:animEffect transition="in" filter="wipe(left)">
                                      <p:cBhvr>
                                        <p:cTn id="49" dur="500"/>
                                        <p:tgtEl>
                                          <p:spTgt spid="2076684"/>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8" fill="hold" grpId="0" nodeType="clickEffect">
                                  <p:stCondLst>
                                    <p:cond delay="0"/>
                                  </p:stCondLst>
                                  <p:childTnLst>
                                    <p:set>
                                      <p:cBhvr>
                                        <p:cTn id="53" dur="1" fill="hold">
                                          <p:stCondLst>
                                            <p:cond delay="0"/>
                                          </p:stCondLst>
                                        </p:cTn>
                                        <p:tgtEl>
                                          <p:spTgt spid="37"/>
                                        </p:tgtEl>
                                        <p:attrNameLst>
                                          <p:attrName>style.visibility</p:attrName>
                                        </p:attrNameLst>
                                      </p:cBhvr>
                                      <p:to>
                                        <p:strVal val="visible"/>
                                      </p:to>
                                    </p:set>
                                    <p:animEffect transition="in" filter="wipe(left)">
                                      <p:cBhvr>
                                        <p:cTn id="54" dur="500"/>
                                        <p:tgtEl>
                                          <p:spTgt spid="37"/>
                                        </p:tgtEl>
                                      </p:cBhvr>
                                    </p:animEffect>
                                  </p:childTnLst>
                                </p:cTn>
                              </p:par>
                            </p:childTnLst>
                          </p:cTn>
                        </p:par>
                      </p:childTnLst>
                    </p:cTn>
                  </p:par>
                  <p:par>
                    <p:cTn id="55" fill="hold" nodeType="clickPar">
                      <p:stCondLst>
                        <p:cond delay="indefinite"/>
                      </p:stCondLst>
                      <p:childTnLst>
                        <p:par>
                          <p:cTn id="56" fill="hold" nodeType="withGroup">
                            <p:stCondLst>
                              <p:cond delay="0"/>
                            </p:stCondLst>
                            <p:childTnLst>
                              <p:par>
                                <p:cTn id="57" presetID="22" presetClass="entr" presetSubtype="4" fill="hold" grpId="0" nodeType="clickEffect">
                                  <p:stCondLst>
                                    <p:cond delay="0"/>
                                  </p:stCondLst>
                                  <p:childTnLst>
                                    <p:set>
                                      <p:cBhvr>
                                        <p:cTn id="58" dur="1" fill="hold">
                                          <p:stCondLst>
                                            <p:cond delay="0"/>
                                          </p:stCondLst>
                                        </p:cTn>
                                        <p:tgtEl>
                                          <p:spTgt spid="2076680"/>
                                        </p:tgtEl>
                                        <p:attrNameLst>
                                          <p:attrName>style.visibility</p:attrName>
                                        </p:attrNameLst>
                                      </p:cBhvr>
                                      <p:to>
                                        <p:strVal val="visible"/>
                                      </p:to>
                                    </p:set>
                                    <p:animEffect transition="in" filter="wipe(down)">
                                      <p:cBhvr>
                                        <p:cTn id="59" dur="500"/>
                                        <p:tgtEl>
                                          <p:spTgt spid="2076680"/>
                                        </p:tgtEl>
                                      </p:cBhvr>
                                    </p:animEffect>
                                  </p:childTnLst>
                                </p:cTn>
                              </p:par>
                            </p:childTnLst>
                          </p:cTn>
                        </p:par>
                      </p:childTnLst>
                    </p:cTn>
                  </p:par>
                  <p:par>
                    <p:cTn id="60" fill="hold" nodeType="clickPar">
                      <p:stCondLst>
                        <p:cond delay="indefinite"/>
                      </p:stCondLst>
                      <p:childTnLst>
                        <p:par>
                          <p:cTn id="61" fill="hold" nodeType="withGroup">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2076685"/>
                                        </p:tgtEl>
                                        <p:attrNameLst>
                                          <p:attrName>style.visibility</p:attrName>
                                        </p:attrNameLst>
                                      </p:cBhvr>
                                      <p:to>
                                        <p:strVal val="visible"/>
                                      </p:to>
                                    </p:set>
                                    <p:animEffect transition="in" filter="wipe(left)">
                                      <p:cBhvr>
                                        <p:cTn id="64" dur="500"/>
                                        <p:tgtEl>
                                          <p:spTgt spid="2076685"/>
                                        </p:tgtEl>
                                      </p:cBhvr>
                                    </p:animEffect>
                                  </p:childTnLst>
                                </p:cTn>
                              </p:par>
                            </p:childTnLst>
                          </p:cTn>
                        </p:par>
                      </p:childTnLst>
                    </p:cTn>
                  </p:par>
                  <p:par>
                    <p:cTn id="65" fill="hold" nodeType="clickPar">
                      <p:stCondLst>
                        <p:cond delay="indefinite"/>
                      </p:stCondLst>
                      <p:childTnLst>
                        <p:par>
                          <p:cTn id="66" fill="hold" nodeType="withGroup">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2076686"/>
                                        </p:tgtEl>
                                        <p:attrNameLst>
                                          <p:attrName>style.visibility</p:attrName>
                                        </p:attrNameLst>
                                      </p:cBhvr>
                                      <p:to>
                                        <p:strVal val="visible"/>
                                      </p:to>
                                    </p:set>
                                    <p:animEffect transition="in" filter="wipe(left)">
                                      <p:cBhvr>
                                        <p:cTn id="69" dur="500"/>
                                        <p:tgtEl>
                                          <p:spTgt spid="2076686"/>
                                        </p:tgtEl>
                                      </p:cBhvr>
                                    </p:animEffect>
                                  </p:childTnLst>
                                </p:cTn>
                              </p:par>
                            </p:childTnLst>
                          </p:cTn>
                        </p:par>
                      </p:childTnLst>
                    </p:cTn>
                  </p:par>
                  <p:par>
                    <p:cTn id="70" fill="hold" nodeType="clickPar">
                      <p:stCondLst>
                        <p:cond delay="indefinite"/>
                      </p:stCondLst>
                      <p:childTnLst>
                        <p:par>
                          <p:cTn id="71" fill="hold" nodeType="withGroup">
                            <p:stCondLst>
                              <p:cond delay="0"/>
                            </p:stCondLst>
                            <p:childTnLst>
                              <p:par>
                                <p:cTn id="72" presetID="22" presetClass="entr" presetSubtype="8" fill="hold" grpId="0" nodeType="clickEffect">
                                  <p:stCondLst>
                                    <p:cond delay="0"/>
                                  </p:stCondLst>
                                  <p:childTnLst>
                                    <p:set>
                                      <p:cBhvr>
                                        <p:cTn id="73" dur="1" fill="hold">
                                          <p:stCondLst>
                                            <p:cond delay="0"/>
                                          </p:stCondLst>
                                        </p:cTn>
                                        <p:tgtEl>
                                          <p:spTgt spid="2076687"/>
                                        </p:tgtEl>
                                        <p:attrNameLst>
                                          <p:attrName>style.visibility</p:attrName>
                                        </p:attrNameLst>
                                      </p:cBhvr>
                                      <p:to>
                                        <p:strVal val="visible"/>
                                      </p:to>
                                    </p:set>
                                    <p:animEffect transition="in" filter="wipe(left)">
                                      <p:cBhvr>
                                        <p:cTn id="74" dur="500"/>
                                        <p:tgtEl>
                                          <p:spTgt spid="2076687"/>
                                        </p:tgtEl>
                                      </p:cBhvr>
                                    </p:animEffect>
                                  </p:childTnLst>
                                </p:cTn>
                              </p:par>
                            </p:childTnLst>
                          </p:cTn>
                        </p:par>
                      </p:childTnLst>
                    </p:cTn>
                  </p:par>
                  <p:par>
                    <p:cTn id="75" fill="hold" nodeType="clickPar">
                      <p:stCondLst>
                        <p:cond delay="indefinite"/>
                      </p:stCondLst>
                      <p:childTnLst>
                        <p:par>
                          <p:cTn id="76" fill="hold" nodeType="withGroup">
                            <p:stCondLst>
                              <p:cond delay="0"/>
                            </p:stCondLst>
                            <p:childTnLst>
                              <p:par>
                                <p:cTn id="77" presetID="22" presetClass="entr" presetSubtype="8" fill="hold" grpId="0" nodeType="clickEffect">
                                  <p:stCondLst>
                                    <p:cond delay="0"/>
                                  </p:stCondLst>
                                  <p:childTnLst>
                                    <p:set>
                                      <p:cBhvr>
                                        <p:cTn id="78" dur="1" fill="hold">
                                          <p:stCondLst>
                                            <p:cond delay="0"/>
                                          </p:stCondLst>
                                        </p:cTn>
                                        <p:tgtEl>
                                          <p:spTgt spid="2076688"/>
                                        </p:tgtEl>
                                        <p:attrNameLst>
                                          <p:attrName>style.visibility</p:attrName>
                                        </p:attrNameLst>
                                      </p:cBhvr>
                                      <p:to>
                                        <p:strVal val="visible"/>
                                      </p:to>
                                    </p:set>
                                    <p:animEffect transition="in" filter="wipe(left)">
                                      <p:cBhvr>
                                        <p:cTn id="79" dur="500"/>
                                        <p:tgtEl>
                                          <p:spTgt spid="2076688"/>
                                        </p:tgtEl>
                                      </p:cBhvr>
                                    </p:animEffect>
                                  </p:childTnLst>
                                </p:cTn>
                              </p:par>
                            </p:childTnLst>
                          </p:cTn>
                        </p:par>
                      </p:childTnLst>
                    </p:cTn>
                  </p:par>
                  <p:par>
                    <p:cTn id="80" fill="hold" nodeType="clickPar">
                      <p:stCondLst>
                        <p:cond delay="indefinite"/>
                      </p:stCondLst>
                      <p:childTnLst>
                        <p:par>
                          <p:cTn id="81" fill="hold" nodeType="withGroup">
                            <p:stCondLst>
                              <p:cond delay="0"/>
                            </p:stCondLst>
                            <p:childTnLst>
                              <p:par>
                                <p:cTn id="82" presetID="22" presetClass="entr" presetSubtype="8" fill="hold" grpId="0" nodeType="clickEffect">
                                  <p:stCondLst>
                                    <p:cond delay="0"/>
                                  </p:stCondLst>
                                  <p:childTnLst>
                                    <p:set>
                                      <p:cBhvr>
                                        <p:cTn id="83" dur="1" fill="hold">
                                          <p:stCondLst>
                                            <p:cond delay="0"/>
                                          </p:stCondLst>
                                        </p:cTn>
                                        <p:tgtEl>
                                          <p:spTgt spid="2076689"/>
                                        </p:tgtEl>
                                        <p:attrNameLst>
                                          <p:attrName>style.visibility</p:attrName>
                                        </p:attrNameLst>
                                      </p:cBhvr>
                                      <p:to>
                                        <p:strVal val="visible"/>
                                      </p:to>
                                    </p:set>
                                    <p:animEffect transition="in" filter="wipe(left)">
                                      <p:cBhvr>
                                        <p:cTn id="84" dur="500"/>
                                        <p:tgtEl>
                                          <p:spTgt spid="2076689"/>
                                        </p:tgtEl>
                                      </p:cBhvr>
                                    </p:animEffect>
                                  </p:childTnLst>
                                </p:cTn>
                              </p:par>
                            </p:childTnLst>
                          </p:cTn>
                        </p:par>
                      </p:childTnLst>
                    </p:cTn>
                  </p:par>
                  <p:par>
                    <p:cTn id="85" fill="hold" nodeType="clickPar">
                      <p:stCondLst>
                        <p:cond delay="indefinite"/>
                      </p:stCondLst>
                      <p:childTnLst>
                        <p:par>
                          <p:cTn id="86" fill="hold" nodeType="withGroup">
                            <p:stCondLst>
                              <p:cond delay="0"/>
                            </p:stCondLst>
                            <p:childTnLst>
                              <p:par>
                                <p:cTn id="87" presetID="22" presetClass="entr" presetSubtype="2" fill="hold" grpId="0" nodeType="clickEffect">
                                  <p:stCondLst>
                                    <p:cond delay="0"/>
                                  </p:stCondLst>
                                  <p:childTnLst>
                                    <p:set>
                                      <p:cBhvr>
                                        <p:cTn id="88" dur="1" fill="hold">
                                          <p:stCondLst>
                                            <p:cond delay="0"/>
                                          </p:stCondLst>
                                        </p:cTn>
                                        <p:tgtEl>
                                          <p:spTgt spid="2076690"/>
                                        </p:tgtEl>
                                        <p:attrNameLst>
                                          <p:attrName>style.visibility</p:attrName>
                                        </p:attrNameLst>
                                      </p:cBhvr>
                                      <p:to>
                                        <p:strVal val="visible"/>
                                      </p:to>
                                    </p:set>
                                    <p:animEffect transition="in" filter="wipe(right)">
                                      <p:cBhvr>
                                        <p:cTn id="89" dur="500"/>
                                        <p:tgtEl>
                                          <p:spTgt spid="2076690"/>
                                        </p:tgtEl>
                                      </p:cBhvr>
                                    </p:animEffect>
                                  </p:childTnLst>
                                </p:cTn>
                              </p:par>
                            </p:childTnLst>
                          </p:cTn>
                        </p:par>
                      </p:childTnLst>
                    </p:cTn>
                  </p:par>
                  <p:par>
                    <p:cTn id="90" fill="hold" nodeType="clickPar">
                      <p:stCondLst>
                        <p:cond delay="indefinite"/>
                      </p:stCondLst>
                      <p:childTnLst>
                        <p:par>
                          <p:cTn id="91" fill="hold" nodeType="withGroup">
                            <p:stCondLst>
                              <p:cond delay="0"/>
                            </p:stCondLst>
                            <p:childTnLst>
                              <p:par>
                                <p:cTn id="92" presetID="55" presetClass="entr" presetSubtype="0" fill="hold" grpId="1" nodeType="clickEffect">
                                  <p:stCondLst>
                                    <p:cond delay="0"/>
                                  </p:stCondLst>
                                  <p:childTnLst>
                                    <p:set>
                                      <p:cBhvr>
                                        <p:cTn id="93" dur="1" fill="hold">
                                          <p:stCondLst>
                                            <p:cond delay="0"/>
                                          </p:stCondLst>
                                        </p:cTn>
                                        <p:tgtEl>
                                          <p:spTgt spid="2076687"/>
                                        </p:tgtEl>
                                        <p:attrNameLst>
                                          <p:attrName>style.visibility</p:attrName>
                                        </p:attrNameLst>
                                      </p:cBhvr>
                                      <p:to>
                                        <p:strVal val="visible"/>
                                      </p:to>
                                    </p:set>
                                    <p:anim calcmode="lin" valueType="num">
                                      <p:cBhvr>
                                        <p:cTn id="94" dur="1000" fill="hold"/>
                                        <p:tgtEl>
                                          <p:spTgt spid="2076687"/>
                                        </p:tgtEl>
                                        <p:attrNameLst>
                                          <p:attrName>ppt_w</p:attrName>
                                        </p:attrNameLst>
                                      </p:cBhvr>
                                      <p:tavLst>
                                        <p:tav tm="0">
                                          <p:val>
                                            <p:strVal val="#ppt_w*0.70"/>
                                          </p:val>
                                        </p:tav>
                                        <p:tav tm="100000">
                                          <p:val>
                                            <p:strVal val="#ppt_w"/>
                                          </p:val>
                                        </p:tav>
                                      </p:tavLst>
                                    </p:anim>
                                    <p:anim calcmode="lin" valueType="num">
                                      <p:cBhvr>
                                        <p:cTn id="95" dur="1000" fill="hold"/>
                                        <p:tgtEl>
                                          <p:spTgt spid="2076687"/>
                                        </p:tgtEl>
                                        <p:attrNameLst>
                                          <p:attrName>ppt_h</p:attrName>
                                        </p:attrNameLst>
                                      </p:cBhvr>
                                      <p:tavLst>
                                        <p:tav tm="0">
                                          <p:val>
                                            <p:strVal val="#ppt_h"/>
                                          </p:val>
                                        </p:tav>
                                        <p:tav tm="100000">
                                          <p:val>
                                            <p:strVal val="#ppt_h"/>
                                          </p:val>
                                        </p:tav>
                                      </p:tavLst>
                                    </p:anim>
                                    <p:animEffect transition="in" filter="fade">
                                      <p:cBhvr>
                                        <p:cTn id="96" dur="1000"/>
                                        <p:tgtEl>
                                          <p:spTgt spid="2076687"/>
                                        </p:tgtEl>
                                      </p:cBhvr>
                                    </p:animEffect>
                                  </p:childTnLst>
                                </p:cTn>
                              </p:par>
                            </p:childTnLst>
                          </p:cTn>
                        </p:par>
                      </p:childTnLst>
                    </p:cTn>
                  </p:par>
                  <p:par>
                    <p:cTn id="97" fill="hold" nodeType="clickPar">
                      <p:stCondLst>
                        <p:cond delay="indefinite"/>
                      </p:stCondLst>
                      <p:childTnLst>
                        <p:par>
                          <p:cTn id="98" fill="hold" nodeType="withGroup">
                            <p:stCondLst>
                              <p:cond delay="0"/>
                            </p:stCondLst>
                            <p:childTnLst>
                              <p:par>
                                <p:cTn id="99" presetID="22" presetClass="entr" presetSubtype="2" fill="hold" grpId="0" nodeType="clickEffect">
                                  <p:stCondLst>
                                    <p:cond delay="0"/>
                                  </p:stCondLst>
                                  <p:childTnLst>
                                    <p:set>
                                      <p:cBhvr>
                                        <p:cTn id="100" dur="1" fill="hold">
                                          <p:stCondLst>
                                            <p:cond delay="0"/>
                                          </p:stCondLst>
                                        </p:cTn>
                                        <p:tgtEl>
                                          <p:spTgt spid="2076691"/>
                                        </p:tgtEl>
                                        <p:attrNameLst>
                                          <p:attrName>style.visibility</p:attrName>
                                        </p:attrNameLst>
                                      </p:cBhvr>
                                      <p:to>
                                        <p:strVal val="visible"/>
                                      </p:to>
                                    </p:set>
                                    <p:animEffect transition="in" filter="wipe(right)">
                                      <p:cBhvr>
                                        <p:cTn id="101" dur="500"/>
                                        <p:tgtEl>
                                          <p:spTgt spid="2076691"/>
                                        </p:tgtEl>
                                      </p:cBhvr>
                                    </p:animEffect>
                                  </p:childTnLst>
                                </p:cTn>
                              </p:par>
                            </p:childTnLst>
                          </p:cTn>
                        </p:par>
                      </p:childTnLst>
                    </p:cTn>
                  </p:par>
                  <p:par>
                    <p:cTn id="102" fill="hold" nodeType="clickPar">
                      <p:stCondLst>
                        <p:cond delay="indefinite"/>
                      </p:stCondLst>
                      <p:childTnLst>
                        <p:par>
                          <p:cTn id="103" fill="hold" nodeType="withGroup">
                            <p:stCondLst>
                              <p:cond delay="0"/>
                            </p:stCondLst>
                            <p:childTnLst>
                              <p:par>
                                <p:cTn id="104" presetID="22" presetClass="entr" presetSubtype="8" fill="hold" grpId="0" nodeType="clickEffect">
                                  <p:stCondLst>
                                    <p:cond delay="0"/>
                                  </p:stCondLst>
                                  <p:childTnLst>
                                    <p:set>
                                      <p:cBhvr>
                                        <p:cTn id="105" dur="1" fill="hold">
                                          <p:stCondLst>
                                            <p:cond delay="0"/>
                                          </p:stCondLst>
                                        </p:cTn>
                                        <p:tgtEl>
                                          <p:spTgt spid="2076716"/>
                                        </p:tgtEl>
                                        <p:attrNameLst>
                                          <p:attrName>style.visibility</p:attrName>
                                        </p:attrNameLst>
                                      </p:cBhvr>
                                      <p:to>
                                        <p:strVal val="visible"/>
                                      </p:to>
                                    </p:set>
                                    <p:animEffect transition="in" filter="wipe(left)">
                                      <p:cBhvr>
                                        <p:cTn id="106" dur="500"/>
                                        <p:tgtEl>
                                          <p:spTgt spid="2076716"/>
                                        </p:tgtEl>
                                      </p:cBhvr>
                                    </p:animEffect>
                                  </p:childTnLst>
                                </p:cTn>
                              </p:par>
                            </p:childTnLst>
                          </p:cTn>
                        </p:par>
                      </p:childTnLst>
                    </p:cTn>
                  </p:par>
                  <p:par>
                    <p:cTn id="107" fill="hold" nodeType="clickPar">
                      <p:stCondLst>
                        <p:cond delay="indefinite"/>
                      </p:stCondLst>
                      <p:childTnLst>
                        <p:par>
                          <p:cTn id="108" fill="hold" nodeType="withGroup">
                            <p:stCondLst>
                              <p:cond delay="0"/>
                            </p:stCondLst>
                            <p:childTnLst>
                              <p:par>
                                <p:cTn id="109" presetID="22" presetClass="entr" presetSubtype="8" fill="hold" grpId="0" nodeType="clickEffect">
                                  <p:stCondLst>
                                    <p:cond delay="0"/>
                                  </p:stCondLst>
                                  <p:childTnLst>
                                    <p:set>
                                      <p:cBhvr>
                                        <p:cTn id="110" dur="1" fill="hold">
                                          <p:stCondLst>
                                            <p:cond delay="0"/>
                                          </p:stCondLst>
                                        </p:cTn>
                                        <p:tgtEl>
                                          <p:spTgt spid="2076692"/>
                                        </p:tgtEl>
                                        <p:attrNameLst>
                                          <p:attrName>style.visibility</p:attrName>
                                        </p:attrNameLst>
                                      </p:cBhvr>
                                      <p:to>
                                        <p:strVal val="visible"/>
                                      </p:to>
                                    </p:set>
                                    <p:animEffect transition="in" filter="wipe(left)">
                                      <p:cBhvr>
                                        <p:cTn id="111" dur="500"/>
                                        <p:tgtEl>
                                          <p:spTgt spid="2076692"/>
                                        </p:tgtEl>
                                      </p:cBhvr>
                                    </p:animEffect>
                                  </p:childTnLst>
                                </p:cTn>
                              </p:par>
                            </p:childTnLst>
                          </p:cTn>
                        </p:par>
                      </p:childTnLst>
                    </p:cTn>
                  </p:par>
                  <p:par>
                    <p:cTn id="112" fill="hold" nodeType="clickPar">
                      <p:stCondLst>
                        <p:cond delay="indefinite"/>
                      </p:stCondLst>
                      <p:childTnLst>
                        <p:par>
                          <p:cTn id="113" fill="hold" nodeType="withGroup">
                            <p:stCondLst>
                              <p:cond delay="0"/>
                            </p:stCondLst>
                            <p:childTnLst>
                              <p:par>
                                <p:cTn id="114" presetID="22" presetClass="entr" presetSubtype="8" fill="hold" grpId="0" nodeType="clickEffect">
                                  <p:stCondLst>
                                    <p:cond delay="0"/>
                                  </p:stCondLst>
                                  <p:childTnLst>
                                    <p:set>
                                      <p:cBhvr>
                                        <p:cTn id="115" dur="1" fill="hold">
                                          <p:stCondLst>
                                            <p:cond delay="0"/>
                                          </p:stCondLst>
                                        </p:cTn>
                                        <p:tgtEl>
                                          <p:spTgt spid="2076693"/>
                                        </p:tgtEl>
                                        <p:attrNameLst>
                                          <p:attrName>style.visibility</p:attrName>
                                        </p:attrNameLst>
                                      </p:cBhvr>
                                      <p:to>
                                        <p:strVal val="visible"/>
                                      </p:to>
                                    </p:set>
                                    <p:animEffect transition="in" filter="wipe(left)">
                                      <p:cBhvr>
                                        <p:cTn id="116" dur="500"/>
                                        <p:tgtEl>
                                          <p:spTgt spid="2076693"/>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8" fill="hold" grpId="0" nodeType="clickEffect">
                                  <p:stCondLst>
                                    <p:cond delay="0"/>
                                  </p:stCondLst>
                                  <p:childTnLst>
                                    <p:set>
                                      <p:cBhvr>
                                        <p:cTn id="120" dur="1" fill="hold">
                                          <p:stCondLst>
                                            <p:cond delay="0"/>
                                          </p:stCondLst>
                                        </p:cTn>
                                        <p:tgtEl>
                                          <p:spTgt spid="48"/>
                                        </p:tgtEl>
                                        <p:attrNameLst>
                                          <p:attrName>style.visibility</p:attrName>
                                        </p:attrNameLst>
                                      </p:cBhvr>
                                      <p:to>
                                        <p:strVal val="visible"/>
                                      </p:to>
                                    </p:set>
                                    <p:animEffect transition="in" filter="wipe(left)">
                                      <p:cBhvr>
                                        <p:cTn id="121" dur="500"/>
                                        <p:tgtEl>
                                          <p:spTgt spid="48"/>
                                        </p:tgtEl>
                                      </p:cBhvr>
                                    </p:animEffect>
                                  </p:childTnLst>
                                </p:cTn>
                              </p:par>
                            </p:childTnLst>
                          </p:cTn>
                        </p:par>
                      </p:childTnLst>
                    </p:cTn>
                  </p:par>
                  <p:par>
                    <p:cTn id="122" fill="hold">
                      <p:stCondLst>
                        <p:cond delay="indefinite"/>
                      </p:stCondLst>
                      <p:childTnLst>
                        <p:par>
                          <p:cTn id="123" fill="hold">
                            <p:stCondLst>
                              <p:cond delay="0"/>
                            </p:stCondLst>
                            <p:childTnLst>
                              <p:par>
                                <p:cTn id="124" presetID="22" presetClass="entr" presetSubtype="8" fill="hold" grpId="0" nodeType="clickEffect">
                                  <p:stCondLst>
                                    <p:cond delay="0"/>
                                  </p:stCondLst>
                                  <p:childTnLst>
                                    <p:set>
                                      <p:cBhvr>
                                        <p:cTn id="125" dur="1" fill="hold">
                                          <p:stCondLst>
                                            <p:cond delay="0"/>
                                          </p:stCondLst>
                                        </p:cTn>
                                        <p:tgtEl>
                                          <p:spTgt spid="49"/>
                                        </p:tgtEl>
                                        <p:attrNameLst>
                                          <p:attrName>style.visibility</p:attrName>
                                        </p:attrNameLst>
                                      </p:cBhvr>
                                      <p:to>
                                        <p:strVal val="visible"/>
                                      </p:to>
                                    </p:set>
                                    <p:animEffect transition="in" filter="wipe(left)">
                                      <p:cBhvr>
                                        <p:cTn id="126" dur="500"/>
                                        <p:tgtEl>
                                          <p:spTgt spid="49"/>
                                        </p:tgtEl>
                                      </p:cBhvr>
                                    </p:animEffect>
                                  </p:childTnLst>
                                </p:cTn>
                              </p:par>
                            </p:childTnLst>
                          </p:cTn>
                        </p:par>
                        <p:par>
                          <p:cTn id="127" fill="hold">
                            <p:stCondLst>
                              <p:cond delay="500"/>
                            </p:stCondLst>
                            <p:childTnLst>
                              <p:par>
                                <p:cTn id="128" presetID="1" presetClass="entr" presetSubtype="0" fill="hold" grpId="0" nodeType="afterEffect">
                                  <p:stCondLst>
                                    <p:cond delay="0"/>
                                  </p:stCondLst>
                                  <p:childTnLst>
                                    <p:set>
                                      <p:cBhvr>
                                        <p:cTn id="129" dur="1" fill="hold">
                                          <p:stCondLst>
                                            <p:cond delay="0"/>
                                          </p:stCondLst>
                                        </p:cTn>
                                        <p:tgtEl>
                                          <p:spTgt spid="56"/>
                                        </p:tgtEl>
                                        <p:attrNameLst>
                                          <p:attrName>style.visibility</p:attrName>
                                        </p:attrNameLst>
                                      </p:cBhvr>
                                      <p:to>
                                        <p:strVal val="visible"/>
                                      </p:to>
                                    </p:set>
                                  </p:childTnLst>
                                </p:cTn>
                              </p:par>
                            </p:childTnLst>
                          </p:cTn>
                        </p:par>
                        <p:par>
                          <p:cTn id="130" fill="hold">
                            <p:stCondLst>
                              <p:cond delay="500"/>
                            </p:stCondLst>
                            <p:childTnLst>
                              <p:par>
                                <p:cTn id="131" presetID="22" presetClass="entr" presetSubtype="8" fill="hold" nodeType="afterEffect">
                                  <p:stCondLst>
                                    <p:cond delay="0"/>
                                  </p:stCondLst>
                                  <p:childTnLst>
                                    <p:set>
                                      <p:cBhvr>
                                        <p:cTn id="132" dur="1" fill="hold">
                                          <p:stCondLst>
                                            <p:cond delay="0"/>
                                          </p:stCondLst>
                                        </p:cTn>
                                        <p:tgtEl>
                                          <p:spTgt spid="57"/>
                                        </p:tgtEl>
                                        <p:attrNameLst>
                                          <p:attrName>style.visibility</p:attrName>
                                        </p:attrNameLst>
                                      </p:cBhvr>
                                      <p:to>
                                        <p:strVal val="visible"/>
                                      </p:to>
                                    </p:set>
                                    <p:animEffect transition="in" filter="wipe(left)">
                                      <p:cBhvr>
                                        <p:cTn id="133" dur="500"/>
                                        <p:tgtEl>
                                          <p:spTgt spid="57"/>
                                        </p:tgtEl>
                                      </p:cBhvr>
                                    </p:animEffect>
                                  </p:childTnLst>
                                </p:cTn>
                              </p:par>
                            </p:childTnLst>
                          </p:cTn>
                        </p:par>
                      </p:childTnLst>
                    </p:cTn>
                  </p:par>
                  <p:par>
                    <p:cTn id="134" fill="hold">
                      <p:stCondLst>
                        <p:cond delay="indefinite"/>
                      </p:stCondLst>
                      <p:childTnLst>
                        <p:par>
                          <p:cTn id="135" fill="hold">
                            <p:stCondLst>
                              <p:cond delay="0"/>
                            </p:stCondLst>
                            <p:childTnLst>
                              <p:par>
                                <p:cTn id="136" presetID="22" presetClass="entr" presetSubtype="8" fill="hold" grpId="0" nodeType="clickEffect">
                                  <p:stCondLst>
                                    <p:cond delay="0"/>
                                  </p:stCondLst>
                                  <p:childTnLst>
                                    <p:set>
                                      <p:cBhvr>
                                        <p:cTn id="137" dur="1" fill="hold">
                                          <p:stCondLst>
                                            <p:cond delay="0"/>
                                          </p:stCondLst>
                                        </p:cTn>
                                        <p:tgtEl>
                                          <p:spTgt spid="50"/>
                                        </p:tgtEl>
                                        <p:attrNameLst>
                                          <p:attrName>style.visibility</p:attrName>
                                        </p:attrNameLst>
                                      </p:cBhvr>
                                      <p:to>
                                        <p:strVal val="visible"/>
                                      </p:to>
                                    </p:set>
                                    <p:animEffect transition="in" filter="wipe(left)">
                                      <p:cBhvr>
                                        <p:cTn id="138" dur="500"/>
                                        <p:tgtEl>
                                          <p:spTgt spid="50"/>
                                        </p:tgtEl>
                                      </p:cBhvr>
                                    </p:animEffect>
                                  </p:childTnLst>
                                </p:cTn>
                              </p:par>
                            </p:childTnLst>
                          </p:cTn>
                        </p:par>
                      </p:childTnLst>
                    </p:cTn>
                  </p:par>
                  <p:par>
                    <p:cTn id="139" fill="hold">
                      <p:stCondLst>
                        <p:cond delay="indefinite"/>
                      </p:stCondLst>
                      <p:childTnLst>
                        <p:par>
                          <p:cTn id="140" fill="hold">
                            <p:stCondLst>
                              <p:cond delay="0"/>
                            </p:stCondLst>
                            <p:childTnLst>
                              <p:par>
                                <p:cTn id="141" presetID="22" presetClass="entr" presetSubtype="8" fill="hold" grpId="0" nodeType="clickEffect">
                                  <p:stCondLst>
                                    <p:cond delay="0"/>
                                  </p:stCondLst>
                                  <p:childTnLst>
                                    <p:set>
                                      <p:cBhvr>
                                        <p:cTn id="142" dur="1" fill="hold">
                                          <p:stCondLst>
                                            <p:cond delay="0"/>
                                          </p:stCondLst>
                                        </p:cTn>
                                        <p:tgtEl>
                                          <p:spTgt spid="59"/>
                                        </p:tgtEl>
                                        <p:attrNameLst>
                                          <p:attrName>style.visibility</p:attrName>
                                        </p:attrNameLst>
                                      </p:cBhvr>
                                      <p:to>
                                        <p:strVal val="visible"/>
                                      </p:to>
                                    </p:set>
                                    <p:animEffect transition="in" filter="wipe(left)">
                                      <p:cBhvr>
                                        <p:cTn id="143" dur="500"/>
                                        <p:tgtEl>
                                          <p:spTgt spid="59"/>
                                        </p:tgtEl>
                                      </p:cBhvr>
                                    </p:animEffect>
                                  </p:childTnLst>
                                </p:cTn>
                              </p:par>
                              <p:par>
                                <p:cTn id="144" presetID="22" presetClass="entr" presetSubtype="8" fill="hold" grpId="0" nodeType="withEffect">
                                  <p:stCondLst>
                                    <p:cond delay="0"/>
                                  </p:stCondLst>
                                  <p:childTnLst>
                                    <p:set>
                                      <p:cBhvr>
                                        <p:cTn id="145" dur="1" fill="hold">
                                          <p:stCondLst>
                                            <p:cond delay="0"/>
                                          </p:stCondLst>
                                        </p:cTn>
                                        <p:tgtEl>
                                          <p:spTgt spid="55"/>
                                        </p:tgtEl>
                                        <p:attrNameLst>
                                          <p:attrName>style.visibility</p:attrName>
                                        </p:attrNameLst>
                                      </p:cBhvr>
                                      <p:to>
                                        <p:strVal val="visible"/>
                                      </p:to>
                                    </p:set>
                                    <p:animEffect transition="in" filter="wipe(left)">
                                      <p:cBhvr>
                                        <p:cTn id="146" dur="500"/>
                                        <p:tgtEl>
                                          <p:spTgt spid="55"/>
                                        </p:tgtEl>
                                      </p:cBhvr>
                                    </p:animEffect>
                                  </p:childTnLst>
                                </p:cTn>
                              </p:par>
                            </p:childTnLst>
                          </p:cTn>
                        </p:par>
                        <p:par>
                          <p:cTn id="147" fill="hold">
                            <p:stCondLst>
                              <p:cond delay="500"/>
                            </p:stCondLst>
                            <p:childTnLst>
                              <p:par>
                                <p:cTn id="148" presetID="1" presetClass="entr" presetSubtype="0" fill="hold" grpId="0" nodeType="afterEffect">
                                  <p:stCondLst>
                                    <p:cond delay="0"/>
                                  </p:stCondLst>
                                  <p:childTnLst>
                                    <p:set>
                                      <p:cBhvr>
                                        <p:cTn id="149" dur="1" fill="hold">
                                          <p:stCondLst>
                                            <p:cond delay="0"/>
                                          </p:stCondLst>
                                        </p:cTn>
                                        <p:tgtEl>
                                          <p:spTgt spid="60"/>
                                        </p:tgtEl>
                                        <p:attrNameLst>
                                          <p:attrName>style.visibility</p:attrName>
                                        </p:attrNameLst>
                                      </p:cBhvr>
                                      <p:to>
                                        <p:strVal val="visible"/>
                                      </p:to>
                                    </p:set>
                                  </p:childTnLst>
                                </p:cTn>
                              </p:par>
                            </p:childTnLst>
                          </p:cTn>
                        </p:par>
                      </p:childTnLst>
                    </p:cTn>
                  </p:par>
                  <p:par>
                    <p:cTn id="150" fill="hold">
                      <p:stCondLst>
                        <p:cond delay="indefinite"/>
                      </p:stCondLst>
                      <p:childTnLst>
                        <p:par>
                          <p:cTn id="151" fill="hold">
                            <p:stCondLst>
                              <p:cond delay="0"/>
                            </p:stCondLst>
                            <p:childTnLst>
                              <p:par>
                                <p:cTn id="152" presetID="22" presetClass="entr" presetSubtype="8" fill="hold" grpId="0" nodeType="clickEffect">
                                  <p:stCondLst>
                                    <p:cond delay="0"/>
                                  </p:stCondLst>
                                  <p:childTnLst>
                                    <p:set>
                                      <p:cBhvr>
                                        <p:cTn id="153" dur="1" fill="hold">
                                          <p:stCondLst>
                                            <p:cond delay="0"/>
                                          </p:stCondLst>
                                        </p:cTn>
                                        <p:tgtEl>
                                          <p:spTgt spid="51"/>
                                        </p:tgtEl>
                                        <p:attrNameLst>
                                          <p:attrName>style.visibility</p:attrName>
                                        </p:attrNameLst>
                                      </p:cBhvr>
                                      <p:to>
                                        <p:strVal val="visible"/>
                                      </p:to>
                                    </p:set>
                                    <p:animEffect transition="in" filter="wipe(left)">
                                      <p:cBhvr>
                                        <p:cTn id="154" dur="500"/>
                                        <p:tgtEl>
                                          <p:spTgt spid="51"/>
                                        </p:tgtEl>
                                      </p:cBhvr>
                                    </p:animEffect>
                                  </p:childTnLst>
                                </p:cTn>
                              </p:par>
                            </p:childTnLst>
                          </p:cTn>
                        </p:par>
                        <p:par>
                          <p:cTn id="155" fill="hold">
                            <p:stCondLst>
                              <p:cond delay="500"/>
                            </p:stCondLst>
                            <p:childTnLst>
                              <p:par>
                                <p:cTn id="156" presetID="1" presetClass="entr" presetSubtype="0" fill="hold" grpId="0" nodeType="afterEffect">
                                  <p:stCondLst>
                                    <p:cond delay="0"/>
                                  </p:stCondLst>
                                  <p:childTnLst>
                                    <p:set>
                                      <p:cBhvr>
                                        <p:cTn id="157" dur="1" fill="hold">
                                          <p:stCondLst>
                                            <p:cond delay="0"/>
                                          </p:stCondLst>
                                        </p:cTn>
                                        <p:tgtEl>
                                          <p:spTgt spid="61"/>
                                        </p:tgtEl>
                                        <p:attrNameLst>
                                          <p:attrName>style.visibility</p:attrName>
                                        </p:attrNameLst>
                                      </p:cBhvr>
                                      <p:to>
                                        <p:strVal val="visible"/>
                                      </p:to>
                                    </p:set>
                                  </p:childTnLst>
                                </p:cTn>
                              </p:par>
                            </p:childTnLst>
                          </p:cTn>
                        </p:par>
                        <p:par>
                          <p:cTn id="158" fill="hold">
                            <p:stCondLst>
                              <p:cond delay="500"/>
                            </p:stCondLst>
                            <p:childTnLst>
                              <p:par>
                                <p:cTn id="159" presetID="22" presetClass="entr" presetSubtype="8" fill="hold" nodeType="afterEffect">
                                  <p:stCondLst>
                                    <p:cond delay="0"/>
                                  </p:stCondLst>
                                  <p:childTnLst>
                                    <p:set>
                                      <p:cBhvr>
                                        <p:cTn id="160" dur="1" fill="hold">
                                          <p:stCondLst>
                                            <p:cond delay="0"/>
                                          </p:stCondLst>
                                        </p:cTn>
                                        <p:tgtEl>
                                          <p:spTgt spid="58"/>
                                        </p:tgtEl>
                                        <p:attrNameLst>
                                          <p:attrName>style.visibility</p:attrName>
                                        </p:attrNameLst>
                                      </p:cBhvr>
                                      <p:to>
                                        <p:strVal val="visible"/>
                                      </p:to>
                                    </p:set>
                                    <p:animEffect transition="in" filter="wipe(left)">
                                      <p:cBhvr>
                                        <p:cTn id="161" dur="500"/>
                                        <p:tgtEl>
                                          <p:spTgt spid="58"/>
                                        </p:tgtEl>
                                      </p:cBhvr>
                                    </p:animEffect>
                                  </p:childTnLst>
                                </p:cTn>
                              </p:par>
                            </p:childTnLst>
                          </p:cTn>
                        </p:par>
                      </p:childTnLst>
                    </p:cTn>
                  </p:par>
                  <p:par>
                    <p:cTn id="162" fill="hold">
                      <p:stCondLst>
                        <p:cond delay="indefinite"/>
                      </p:stCondLst>
                      <p:childTnLst>
                        <p:par>
                          <p:cTn id="163" fill="hold">
                            <p:stCondLst>
                              <p:cond delay="0"/>
                            </p:stCondLst>
                            <p:childTnLst>
                              <p:par>
                                <p:cTn id="164" presetID="22" presetClass="entr" presetSubtype="1" fill="hold" grpId="0" nodeType="clickEffect">
                                  <p:stCondLst>
                                    <p:cond delay="0"/>
                                  </p:stCondLst>
                                  <p:childTnLst>
                                    <p:set>
                                      <p:cBhvr>
                                        <p:cTn id="165" dur="1" fill="hold">
                                          <p:stCondLst>
                                            <p:cond delay="0"/>
                                          </p:stCondLst>
                                        </p:cTn>
                                        <p:tgtEl>
                                          <p:spTgt spid="54"/>
                                        </p:tgtEl>
                                        <p:attrNameLst>
                                          <p:attrName>style.visibility</p:attrName>
                                        </p:attrNameLst>
                                      </p:cBhvr>
                                      <p:to>
                                        <p:strVal val="visible"/>
                                      </p:to>
                                    </p:set>
                                    <p:animEffect transition="in" filter="wipe(up)">
                                      <p:cBhvr>
                                        <p:cTn id="166" dur="500"/>
                                        <p:tgtEl>
                                          <p:spTgt spid="54"/>
                                        </p:tgtEl>
                                      </p:cBhvr>
                                    </p:animEffect>
                                  </p:childTnLst>
                                </p:cTn>
                              </p:par>
                            </p:childTnLst>
                          </p:cTn>
                        </p:par>
                        <p:par>
                          <p:cTn id="167" fill="hold">
                            <p:stCondLst>
                              <p:cond delay="500"/>
                            </p:stCondLst>
                            <p:childTnLst>
                              <p:par>
                                <p:cTn id="168" presetID="1" presetClass="entr" presetSubtype="0" fill="hold" grpId="0" nodeType="afterEffect">
                                  <p:stCondLst>
                                    <p:cond delay="0"/>
                                  </p:stCondLst>
                                  <p:childTnLst>
                                    <p:set>
                                      <p:cBhvr>
                                        <p:cTn id="169" dur="1" fill="hold">
                                          <p:stCondLst>
                                            <p:cond delay="499"/>
                                          </p:stCondLst>
                                        </p:cTn>
                                        <p:tgtEl>
                                          <p:spTgt spid="52"/>
                                        </p:tgtEl>
                                        <p:attrNameLst>
                                          <p:attrName>style.visibility</p:attrName>
                                        </p:attrNameLst>
                                      </p:cBhvr>
                                      <p:to>
                                        <p:strVal val="visible"/>
                                      </p:to>
                                    </p:set>
                                  </p:childTnLst>
                                </p:cTn>
                              </p:par>
                            </p:childTnLst>
                          </p:cTn>
                        </p:par>
                      </p:childTnLst>
                    </p:cTn>
                  </p:par>
                  <p:par>
                    <p:cTn id="170" fill="hold">
                      <p:stCondLst>
                        <p:cond delay="indefinite"/>
                      </p:stCondLst>
                      <p:childTnLst>
                        <p:par>
                          <p:cTn id="171" fill="hold">
                            <p:stCondLst>
                              <p:cond delay="0"/>
                            </p:stCondLst>
                            <p:childTnLst>
                              <p:par>
                                <p:cTn id="172" presetID="1" presetClass="entr" presetSubtype="0" fill="hold" grpId="0" nodeType="clickEffect">
                                  <p:stCondLst>
                                    <p:cond delay="0"/>
                                  </p:stCondLst>
                                  <p:childTnLst>
                                    <p:set>
                                      <p:cBhvr>
                                        <p:cTn id="173" dur="1" fill="hold">
                                          <p:stCondLst>
                                            <p:cond delay="499"/>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6674" grpId="0" autoUpdateAnimBg="0"/>
      <p:bldP spid="2076675" grpId="0" autoUpdateAnimBg="0"/>
      <p:bldP spid="2076676" grpId="0" animBg="1"/>
      <p:bldP spid="2076677" grpId="0" animBg="1"/>
      <p:bldP spid="2076678" grpId="0" animBg="1"/>
      <p:bldP spid="2076679" grpId="0" animBg="1"/>
      <p:bldP spid="2076680" grpId="0" animBg="1"/>
      <p:bldP spid="2076683" grpId="0" autoUpdateAnimBg="0"/>
      <p:bldP spid="2076684" grpId="0" autoUpdateAnimBg="0"/>
      <p:bldP spid="2076685" grpId="0"/>
      <p:bldP spid="2076686" grpId="0" animBg="1"/>
      <p:bldP spid="2076687" grpId="0"/>
      <p:bldP spid="2076687" grpId="1"/>
      <p:bldP spid="2076688" grpId="0" animBg="1"/>
      <p:bldP spid="2076689" grpId="0"/>
      <p:bldP spid="2076690" grpId="0" animBg="1"/>
      <p:bldP spid="2076691" grpId="0" animBg="1"/>
      <p:bldP spid="2076692" grpId="0" autoUpdateAnimBg="0"/>
      <p:bldP spid="2076693" grpId="0" autoUpdateAnimBg="0"/>
      <p:bldP spid="2076716" grpId="0" autoUpdateAnimBg="0"/>
      <p:bldP spid="48" grpId="0" autoUpdateAnimBg="0"/>
      <p:bldP spid="49" grpId="0" autoUpdateAnimBg="0"/>
      <p:bldP spid="50" grpId="0" autoUpdateAnimBg="0"/>
      <p:bldP spid="51" grpId="0" autoUpdateAnimBg="0"/>
      <p:bldP spid="52" grpId="0" autoUpdateAnimBg="0"/>
      <p:bldP spid="53" grpId="0" autoUpdateAnimBg="0"/>
      <p:bldP spid="54" grpId="0" animBg="1"/>
      <p:bldP spid="55" grpId="0" animBg="1"/>
      <p:bldP spid="56" grpId="0" animBg="1"/>
      <p:bldP spid="59" grpId="0"/>
      <p:bldP spid="60" grpId="0" animBg="1"/>
      <p:bldP spid="61" grpId="0" animBg="1"/>
      <p:bldP spid="37" grpId="0" autoUpdateAnimBg="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Box 2"/>
          <p:cNvSpPr txBox="1">
            <a:spLocks noChangeArrowheads="1"/>
          </p:cNvSpPr>
          <p:nvPr/>
        </p:nvSpPr>
        <p:spPr bwMode="auto">
          <a:xfrm>
            <a:off x="958850" y="235695"/>
            <a:ext cx="45196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chemeClr val="bg1"/>
                </a:solidFill>
                <a:ea typeface="楷体_GB2312" pitchFamily="49" charset="-122"/>
              </a:rPr>
              <a:t>在电场中任一位置处：</a:t>
            </a:r>
          </a:p>
        </p:txBody>
      </p:sp>
      <p:sp>
        <p:nvSpPr>
          <p:cNvPr id="20" name="Line 3"/>
          <p:cNvSpPr>
            <a:spLocks noChangeShapeType="1"/>
          </p:cNvSpPr>
          <p:nvPr/>
        </p:nvSpPr>
        <p:spPr bwMode="auto">
          <a:xfrm>
            <a:off x="1835150" y="1364407"/>
            <a:ext cx="381000" cy="0"/>
          </a:xfrm>
          <a:prstGeom prst="line">
            <a:avLst/>
          </a:prstGeom>
          <a:noFill/>
          <a:ln w="38100">
            <a:solidFill>
              <a:srgbClr val="FFCC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1" name="Text Box 4"/>
          <p:cNvSpPr txBox="1">
            <a:spLocks noChangeArrowheads="1"/>
          </p:cNvSpPr>
          <p:nvPr/>
        </p:nvSpPr>
        <p:spPr bwMode="auto">
          <a:xfrm>
            <a:off x="2266950" y="1154857"/>
            <a:ext cx="3571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FFCC00"/>
                </a:solidFill>
                <a:ea typeface="楷体_GB2312" pitchFamily="49" charset="-122"/>
              </a:rPr>
              <a:t>=</a:t>
            </a:r>
          </a:p>
        </p:txBody>
      </p:sp>
      <p:sp>
        <p:nvSpPr>
          <p:cNvPr id="22" name="Line 5"/>
          <p:cNvSpPr>
            <a:spLocks noChangeShapeType="1"/>
          </p:cNvSpPr>
          <p:nvPr/>
        </p:nvSpPr>
        <p:spPr bwMode="auto">
          <a:xfrm>
            <a:off x="2698750" y="1362820"/>
            <a:ext cx="381000" cy="0"/>
          </a:xfrm>
          <a:prstGeom prst="line">
            <a:avLst/>
          </a:prstGeom>
          <a:noFill/>
          <a:ln w="38100">
            <a:solidFill>
              <a:srgbClr val="FFCC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 name="Text Box 6"/>
          <p:cNvSpPr txBox="1">
            <a:spLocks noChangeArrowheads="1"/>
          </p:cNvSpPr>
          <p:nvPr/>
        </p:nvSpPr>
        <p:spPr bwMode="auto">
          <a:xfrm>
            <a:off x="3130550" y="1104057"/>
            <a:ext cx="854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FFCC00"/>
                </a:solidFill>
                <a:ea typeface="楷体_GB2312" pitchFamily="49" charset="-122"/>
              </a:rPr>
              <a:t>= </a:t>
            </a:r>
          </a:p>
        </p:txBody>
      </p:sp>
      <p:graphicFrame>
        <p:nvGraphicFramePr>
          <p:cNvPr id="24" name="Object 7"/>
          <p:cNvGraphicFramePr>
            <a:graphicFrameLocks/>
          </p:cNvGraphicFramePr>
          <p:nvPr>
            <p:extLst>
              <p:ext uri="{D42A27DB-BD31-4B8C-83A1-F6EECF244321}">
                <p14:modId xmlns:p14="http://schemas.microsoft.com/office/powerpoint/2010/main" val="1410533324"/>
              </p:ext>
            </p:extLst>
          </p:nvPr>
        </p:nvGraphicFramePr>
        <p:xfrm>
          <a:off x="1852613" y="904032"/>
          <a:ext cx="306387" cy="431800"/>
        </p:xfrm>
        <a:graphic>
          <a:graphicData uri="http://schemas.openxmlformats.org/presentationml/2006/ole">
            <mc:AlternateContent xmlns:mc="http://schemas.openxmlformats.org/markup-compatibility/2006">
              <mc:Choice xmlns:v="urn:schemas-microsoft-com:vml" Requires="v">
                <p:oleObj spid="_x0000_s8194" name="Equation" r:id="rId3" imgW="266869" imgH="390661" progId="Equation.3">
                  <p:embed/>
                </p:oleObj>
              </mc:Choice>
              <mc:Fallback>
                <p:oleObj name="Equation" r:id="rId3" imgW="266869" imgH="390661"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52613" y="904032"/>
                        <a:ext cx="306387" cy="43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5" name="Object 8"/>
          <p:cNvGraphicFramePr>
            <a:graphicFrameLocks/>
          </p:cNvGraphicFramePr>
          <p:nvPr>
            <p:extLst>
              <p:ext uri="{D42A27DB-BD31-4B8C-83A1-F6EECF244321}">
                <p14:modId xmlns:p14="http://schemas.microsoft.com/office/powerpoint/2010/main" val="970241045"/>
              </p:ext>
            </p:extLst>
          </p:nvPr>
        </p:nvGraphicFramePr>
        <p:xfrm>
          <a:off x="2698750" y="891332"/>
          <a:ext cx="355600" cy="431800"/>
        </p:xfrm>
        <a:graphic>
          <a:graphicData uri="http://schemas.openxmlformats.org/presentationml/2006/ole">
            <mc:AlternateContent xmlns:mc="http://schemas.openxmlformats.org/markup-compatibility/2006">
              <mc:Choice xmlns:v="urn:schemas-microsoft-com:vml" Requires="v">
                <p:oleObj spid="_x0000_s8195" name="Equation" r:id="rId5" imgW="314283" imgH="390661" progId="Equation.3">
                  <p:embed/>
                </p:oleObj>
              </mc:Choice>
              <mc:Fallback>
                <p:oleObj name="Equation" r:id="rId5" imgW="314283" imgH="390661"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98750" y="891332"/>
                        <a:ext cx="355600" cy="43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6" name="Object 9"/>
          <p:cNvGraphicFramePr>
            <a:graphicFrameLocks/>
          </p:cNvGraphicFramePr>
          <p:nvPr>
            <p:extLst>
              <p:ext uri="{D42A27DB-BD31-4B8C-83A1-F6EECF244321}">
                <p14:modId xmlns:p14="http://schemas.microsoft.com/office/powerpoint/2010/main" val="3697728192"/>
              </p:ext>
            </p:extLst>
          </p:nvPr>
        </p:nvGraphicFramePr>
        <p:xfrm>
          <a:off x="2746375" y="1354882"/>
          <a:ext cx="331788" cy="419100"/>
        </p:xfrm>
        <a:graphic>
          <a:graphicData uri="http://schemas.openxmlformats.org/presentationml/2006/ole">
            <mc:AlternateContent xmlns:mc="http://schemas.openxmlformats.org/markup-compatibility/2006">
              <mc:Choice xmlns:v="urn:schemas-microsoft-com:vml" Requires="v">
                <p:oleObj spid="_x0000_s8196" name="Equation" r:id="rId7" imgW="295317" imgH="380864" progId="Equation.3">
                  <p:embed/>
                </p:oleObj>
              </mc:Choice>
              <mc:Fallback>
                <p:oleObj name="Equation" r:id="rId7" imgW="295317" imgH="380864"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746375" y="1354882"/>
                        <a:ext cx="331788" cy="419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7" name="Object 10"/>
          <p:cNvGraphicFramePr>
            <a:graphicFrameLocks/>
          </p:cNvGraphicFramePr>
          <p:nvPr>
            <p:extLst>
              <p:ext uri="{D42A27DB-BD31-4B8C-83A1-F6EECF244321}">
                <p14:modId xmlns:p14="http://schemas.microsoft.com/office/powerpoint/2010/main" val="533421721"/>
              </p:ext>
            </p:extLst>
          </p:nvPr>
        </p:nvGraphicFramePr>
        <p:xfrm>
          <a:off x="1900238" y="1348532"/>
          <a:ext cx="290512" cy="417513"/>
        </p:xfrm>
        <a:graphic>
          <a:graphicData uri="http://schemas.openxmlformats.org/presentationml/2006/ole">
            <mc:AlternateContent xmlns:mc="http://schemas.openxmlformats.org/markup-compatibility/2006">
              <mc:Choice xmlns:v="urn:schemas-microsoft-com:vml" Requires="v">
                <p:oleObj spid="_x0000_s8197" name="Equation" r:id="rId9" imgW="257048" imgH="380864" progId="Equation.3">
                  <p:embed/>
                </p:oleObj>
              </mc:Choice>
              <mc:Fallback>
                <p:oleObj name="Equation" r:id="rId9" imgW="257048" imgH="380864"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900238" y="1348532"/>
                        <a:ext cx="290512" cy="4175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8" name="Object 11"/>
          <p:cNvGraphicFramePr>
            <a:graphicFrameLocks/>
          </p:cNvGraphicFramePr>
          <p:nvPr>
            <p:extLst>
              <p:ext uri="{D42A27DB-BD31-4B8C-83A1-F6EECF244321}">
                <p14:modId xmlns:p14="http://schemas.microsoft.com/office/powerpoint/2010/main" val="1163157166"/>
              </p:ext>
            </p:extLst>
          </p:nvPr>
        </p:nvGraphicFramePr>
        <p:xfrm>
          <a:off x="3487738" y="1191370"/>
          <a:ext cx="279400" cy="342900"/>
        </p:xfrm>
        <a:graphic>
          <a:graphicData uri="http://schemas.openxmlformats.org/presentationml/2006/ole">
            <mc:AlternateContent xmlns:mc="http://schemas.openxmlformats.org/markup-compatibility/2006">
              <mc:Choice xmlns:v="urn:schemas-microsoft-com:vml" Requires="v">
                <p:oleObj spid="_x0000_s8198" name="Equation" r:id="rId11" imgW="238083" imgH="304936" progId="Equation.3">
                  <p:embed/>
                </p:oleObj>
              </mc:Choice>
              <mc:Fallback>
                <p:oleObj name="Equation" r:id="rId11" imgW="238083" imgH="304936" progId="Equation.3">
                  <p:embed/>
                  <p:pic>
                    <p:nvPicPr>
                      <p:cNvPr id="0" name=""/>
                      <p:cNvPicPr>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487738" y="1191370"/>
                        <a:ext cx="279400" cy="342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15372" name="Line 12"/>
          <p:cNvSpPr>
            <a:spLocks noChangeShapeType="1"/>
          </p:cNvSpPr>
          <p:nvPr/>
        </p:nvSpPr>
        <p:spPr bwMode="auto">
          <a:xfrm flipV="1">
            <a:off x="5149850" y="692895"/>
            <a:ext cx="1520825" cy="407987"/>
          </a:xfrm>
          <a:prstGeom prst="line">
            <a:avLst/>
          </a:prstGeom>
          <a:noFill/>
          <a:ln w="19050">
            <a:solidFill>
              <a:srgbClr val="66FF66"/>
            </a:solidFill>
            <a:prstDash val="dashDot"/>
            <a:round/>
            <a:headEnd/>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15373" name="Object 13"/>
          <p:cNvGraphicFramePr>
            <a:graphicFrameLocks noChangeAspect="1"/>
          </p:cNvGraphicFramePr>
          <p:nvPr>
            <p:extLst>
              <p:ext uri="{D42A27DB-BD31-4B8C-83A1-F6EECF244321}">
                <p14:modId xmlns:p14="http://schemas.microsoft.com/office/powerpoint/2010/main" val="518587809"/>
              </p:ext>
            </p:extLst>
          </p:nvPr>
        </p:nvGraphicFramePr>
        <p:xfrm>
          <a:off x="4997450" y="600820"/>
          <a:ext cx="266700" cy="346075"/>
        </p:xfrm>
        <a:graphic>
          <a:graphicData uri="http://schemas.openxmlformats.org/presentationml/2006/ole">
            <mc:AlternateContent xmlns:mc="http://schemas.openxmlformats.org/markup-compatibility/2006">
              <mc:Choice xmlns:v="urn:schemas-microsoft-com:vml" Requires="v">
                <p:oleObj spid="_x0000_s8199" name="公式" r:id="rId13" imgW="85683" imgH="123689" progId="Equation.3">
                  <p:embed/>
                </p:oleObj>
              </mc:Choice>
              <mc:Fallback>
                <p:oleObj name="公式" r:id="rId13" imgW="85683" imgH="123689" progId="Equation.3">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997450" y="600820"/>
                        <a:ext cx="266700" cy="346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1" name="Object 14"/>
          <p:cNvGraphicFramePr>
            <a:graphicFrameLocks noChangeAspect="1"/>
          </p:cNvGraphicFramePr>
          <p:nvPr>
            <p:extLst>
              <p:ext uri="{D42A27DB-BD31-4B8C-83A1-F6EECF244321}">
                <p14:modId xmlns:p14="http://schemas.microsoft.com/office/powerpoint/2010/main" val="4153563223"/>
              </p:ext>
            </p:extLst>
          </p:nvPr>
        </p:nvGraphicFramePr>
        <p:xfrm>
          <a:off x="6418263" y="137270"/>
          <a:ext cx="319087" cy="452437"/>
        </p:xfrm>
        <a:graphic>
          <a:graphicData uri="http://schemas.openxmlformats.org/presentationml/2006/ole">
            <mc:AlternateContent xmlns:mc="http://schemas.openxmlformats.org/markup-compatibility/2006">
              <mc:Choice xmlns:v="urn:schemas-microsoft-com:vml" Requires="v">
                <p:oleObj spid="_x0000_s8200" name="公式" r:id="rId15" imgW="114469" imgH="180941" progId="Equation.3">
                  <p:embed/>
                </p:oleObj>
              </mc:Choice>
              <mc:Fallback>
                <p:oleObj name="公式" r:id="rId15" imgW="114469" imgH="180941"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418263" y="137270"/>
                        <a:ext cx="319087" cy="4524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15375" name="Text Box 15"/>
          <p:cNvSpPr txBox="1">
            <a:spLocks noChangeArrowheads="1"/>
          </p:cNvSpPr>
          <p:nvPr/>
        </p:nvSpPr>
        <p:spPr bwMode="auto">
          <a:xfrm>
            <a:off x="6775450" y="589707"/>
            <a:ext cx="43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P</a:t>
            </a:r>
          </a:p>
        </p:txBody>
      </p:sp>
      <p:sp>
        <p:nvSpPr>
          <p:cNvPr id="15376" name="Oval 16"/>
          <p:cNvSpPr>
            <a:spLocks noChangeAspect="1" noChangeArrowheads="1"/>
          </p:cNvSpPr>
          <p:nvPr/>
        </p:nvSpPr>
        <p:spPr bwMode="auto">
          <a:xfrm>
            <a:off x="6659563" y="645270"/>
            <a:ext cx="82550" cy="82550"/>
          </a:xfrm>
          <a:prstGeom prst="ellipse">
            <a:avLst/>
          </a:prstGeom>
          <a:solidFill>
            <a:schemeClr val="hlink"/>
          </a:solidFill>
          <a:ln w="9525">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4" name="Oval 17"/>
          <p:cNvSpPr>
            <a:spLocks noChangeAspect="1" noChangeArrowheads="1"/>
          </p:cNvSpPr>
          <p:nvPr/>
        </p:nvSpPr>
        <p:spPr bwMode="auto">
          <a:xfrm>
            <a:off x="6670675" y="654795"/>
            <a:ext cx="71438" cy="71437"/>
          </a:xfrm>
          <a:prstGeom prst="ellipse">
            <a:avLst/>
          </a:prstGeom>
          <a:solidFill>
            <a:srgbClr val="FF0000"/>
          </a:solidFill>
          <a:ln w="9525">
            <a:solidFill>
              <a:srgbClr val="FF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5" name="Line 18"/>
          <p:cNvSpPr>
            <a:spLocks noChangeShapeType="1"/>
          </p:cNvSpPr>
          <p:nvPr/>
        </p:nvSpPr>
        <p:spPr bwMode="auto">
          <a:xfrm>
            <a:off x="5165725" y="1092945"/>
            <a:ext cx="1136650" cy="463550"/>
          </a:xfrm>
          <a:prstGeom prst="line">
            <a:avLst/>
          </a:prstGeom>
          <a:noFill/>
          <a:ln w="19050">
            <a:solidFill>
              <a:srgbClr val="66FF66"/>
            </a:solidFill>
            <a:prstDash val="dashDot"/>
            <a:round/>
            <a:headEnd/>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36" name="Object 19"/>
          <p:cNvGraphicFramePr>
            <a:graphicFrameLocks noChangeAspect="1"/>
          </p:cNvGraphicFramePr>
          <p:nvPr>
            <p:extLst>
              <p:ext uri="{D42A27DB-BD31-4B8C-83A1-F6EECF244321}">
                <p14:modId xmlns:p14="http://schemas.microsoft.com/office/powerpoint/2010/main" val="2405330673"/>
              </p:ext>
            </p:extLst>
          </p:nvPr>
        </p:nvGraphicFramePr>
        <p:xfrm>
          <a:off x="6877050" y="116632"/>
          <a:ext cx="373063" cy="452438"/>
        </p:xfrm>
        <a:graphic>
          <a:graphicData uri="http://schemas.openxmlformats.org/presentationml/2006/ole">
            <mc:AlternateContent xmlns:mc="http://schemas.openxmlformats.org/markup-compatibility/2006">
              <mc:Choice xmlns:v="urn:schemas-microsoft-com:vml" Requires="v">
                <p:oleObj spid="_x0000_s8201" name="公式" r:id="rId17" imgW="142917" imgH="180941" progId="Equation.3">
                  <p:embed/>
                </p:oleObj>
              </mc:Choice>
              <mc:Fallback>
                <p:oleObj name="公式" r:id="rId17" imgW="142917" imgH="180941" progId="Equation.3">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6877050" y="116632"/>
                        <a:ext cx="373063" cy="4524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7" name="Text Box 20"/>
          <p:cNvSpPr txBox="1">
            <a:spLocks noChangeArrowheads="1"/>
          </p:cNvSpPr>
          <p:nvPr/>
        </p:nvSpPr>
        <p:spPr bwMode="auto">
          <a:xfrm>
            <a:off x="6340475" y="1459657"/>
            <a:ext cx="5381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P'</a:t>
            </a:r>
          </a:p>
        </p:txBody>
      </p:sp>
      <p:sp>
        <p:nvSpPr>
          <p:cNvPr id="38" name="Oval 21"/>
          <p:cNvSpPr>
            <a:spLocks noChangeAspect="1" noChangeArrowheads="1"/>
          </p:cNvSpPr>
          <p:nvPr/>
        </p:nvSpPr>
        <p:spPr bwMode="auto">
          <a:xfrm>
            <a:off x="6254750" y="1516807"/>
            <a:ext cx="82550" cy="82550"/>
          </a:xfrm>
          <a:prstGeom prst="ellipse">
            <a:avLst/>
          </a:prstGeom>
          <a:solidFill>
            <a:schemeClr val="hlink"/>
          </a:solidFill>
          <a:ln w="9525">
            <a:solidFill>
              <a:schemeClr val="bg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9" name="Oval 22"/>
          <p:cNvSpPr>
            <a:spLocks noChangeAspect="1" noChangeArrowheads="1"/>
          </p:cNvSpPr>
          <p:nvPr/>
        </p:nvSpPr>
        <p:spPr bwMode="auto">
          <a:xfrm>
            <a:off x="6262688" y="1507282"/>
            <a:ext cx="71437" cy="71438"/>
          </a:xfrm>
          <a:prstGeom prst="ellipse">
            <a:avLst/>
          </a:prstGeom>
          <a:solidFill>
            <a:srgbClr val="FFFF00"/>
          </a:solidFill>
          <a:ln w="9525">
            <a:solidFill>
              <a:srgbClr val="FFCC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15383" name="Oval 23"/>
          <p:cNvSpPr>
            <a:spLocks noChangeAspect="1" noChangeArrowheads="1"/>
          </p:cNvSpPr>
          <p:nvPr/>
        </p:nvSpPr>
        <p:spPr bwMode="auto">
          <a:xfrm>
            <a:off x="5006975" y="989757"/>
            <a:ext cx="258763" cy="258763"/>
          </a:xfrm>
          <a:prstGeom prst="ellipse">
            <a:avLst/>
          </a:prstGeom>
          <a:solidFill>
            <a:schemeClr val="hlink"/>
          </a:solidFill>
          <a:ln w="9525">
            <a:solidFill>
              <a:srgbClr val="006699"/>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41" name="Rectangle 24"/>
          <p:cNvSpPr>
            <a:spLocks noChangeArrowheads="1"/>
          </p:cNvSpPr>
          <p:nvPr/>
        </p:nvSpPr>
        <p:spPr bwMode="auto">
          <a:xfrm>
            <a:off x="1116013" y="1845420"/>
            <a:ext cx="72009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25000"/>
              </a:lnSpc>
            </a:pPr>
            <a:r>
              <a:rPr lang="zh-CN" altLang="en-US">
                <a:solidFill>
                  <a:schemeClr val="bg1"/>
                </a:solidFill>
                <a:ea typeface="楷体_GB2312" pitchFamily="49" charset="-122"/>
              </a:rPr>
              <a:t>电场中某点的电场强度的大小等于单位电荷在该点受力的大小，其方向为正电荷在该点受力的方向。 </a:t>
            </a:r>
          </a:p>
        </p:txBody>
      </p:sp>
      <p:sp>
        <p:nvSpPr>
          <p:cNvPr id="42" name="Text Box 25"/>
          <p:cNvSpPr txBox="1">
            <a:spLocks noChangeArrowheads="1"/>
          </p:cNvSpPr>
          <p:nvPr/>
        </p:nvSpPr>
        <p:spPr bwMode="auto">
          <a:xfrm>
            <a:off x="250825" y="1891457"/>
            <a:ext cx="18986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66FFFF"/>
                </a:solidFill>
                <a:ea typeface="楷体_GB2312" pitchFamily="49" charset="-122"/>
              </a:rPr>
              <a:t>定义：</a:t>
            </a:r>
          </a:p>
        </p:txBody>
      </p:sp>
      <p:graphicFrame>
        <p:nvGraphicFramePr>
          <p:cNvPr id="43" name="Object 26"/>
          <p:cNvGraphicFramePr>
            <a:graphicFrameLocks noChangeAspect="1"/>
          </p:cNvGraphicFramePr>
          <p:nvPr>
            <p:extLst>
              <p:ext uri="{D42A27DB-BD31-4B8C-83A1-F6EECF244321}">
                <p14:modId xmlns:p14="http://schemas.microsoft.com/office/powerpoint/2010/main" val="3630121731"/>
              </p:ext>
            </p:extLst>
          </p:nvPr>
        </p:nvGraphicFramePr>
        <p:xfrm>
          <a:off x="3059113" y="2937620"/>
          <a:ext cx="1584325" cy="635000"/>
        </p:xfrm>
        <a:graphic>
          <a:graphicData uri="http://schemas.openxmlformats.org/presentationml/2006/ole">
            <mc:AlternateContent xmlns:mc="http://schemas.openxmlformats.org/markup-compatibility/2006">
              <mc:Choice xmlns:v="urn:schemas-microsoft-com:vml" Requires="v">
                <p:oleObj spid="_x0000_s8202" name="公式" r:id="rId19" imgW="600117" imgH="219211" progId="Equation.3">
                  <p:embed/>
                </p:oleObj>
              </mc:Choice>
              <mc:Fallback>
                <p:oleObj name="公式" r:id="rId19" imgW="600117" imgH="219211" progId="Equation.3">
                  <p:embed/>
                  <p:pic>
                    <p:nvPicPr>
                      <p:cNvPr id="0" name=""/>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059113" y="2937620"/>
                        <a:ext cx="1584325" cy="635000"/>
                      </a:xfrm>
                      <a:prstGeom prst="rect">
                        <a:avLst/>
                      </a:prstGeom>
                      <a:solidFill>
                        <a:srgbClr val="006699">
                          <a:alpha val="47058"/>
                        </a:srgbClr>
                      </a:solidFill>
                      <a:ln w="19050">
                        <a:solidFill>
                          <a:srgbClr val="B2B2B2">
                            <a:alpha val="50195"/>
                          </a:srgbClr>
                        </a:solidFill>
                        <a:miter lim="800000"/>
                        <a:headEnd/>
                        <a:tailEnd/>
                      </a:ln>
                    </p:spPr>
                  </p:pic>
                </p:oleObj>
              </mc:Fallback>
            </mc:AlternateContent>
          </a:graphicData>
        </a:graphic>
      </p:graphicFrame>
      <p:sp>
        <p:nvSpPr>
          <p:cNvPr id="44" name="Text Box 34"/>
          <p:cNvSpPr txBox="1">
            <a:spLocks noChangeArrowheads="1"/>
          </p:cNvSpPr>
          <p:nvPr/>
        </p:nvSpPr>
        <p:spPr bwMode="auto">
          <a:xfrm>
            <a:off x="395288" y="3621832"/>
            <a:ext cx="17510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讨论：</a:t>
            </a:r>
          </a:p>
        </p:txBody>
      </p:sp>
      <p:sp>
        <p:nvSpPr>
          <p:cNvPr id="45" name="Text Box 35"/>
          <p:cNvSpPr txBox="1">
            <a:spLocks noChangeArrowheads="1"/>
          </p:cNvSpPr>
          <p:nvPr/>
        </p:nvSpPr>
        <p:spPr bwMode="auto">
          <a:xfrm>
            <a:off x="1246188" y="5476032"/>
            <a:ext cx="457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 </a:t>
            </a:r>
            <a:r>
              <a:rPr lang="zh-CN" altLang="en-US">
                <a:solidFill>
                  <a:schemeClr val="bg1"/>
                </a:solidFill>
                <a:ea typeface="楷体_GB2312" pitchFamily="49" charset="-122"/>
              </a:rPr>
              <a:t>若电场中各点场强处处相同</a:t>
            </a:r>
          </a:p>
        </p:txBody>
      </p:sp>
      <p:sp>
        <p:nvSpPr>
          <p:cNvPr id="46" name="Text Box 36"/>
          <p:cNvSpPr txBox="1">
            <a:spLocks noChangeArrowheads="1"/>
          </p:cNvSpPr>
          <p:nvPr/>
        </p:nvSpPr>
        <p:spPr bwMode="auto">
          <a:xfrm>
            <a:off x="5284788" y="5476032"/>
            <a:ext cx="3429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FFFF00"/>
                </a:solidFill>
                <a:ea typeface="楷体_GB2312" pitchFamily="49" charset="-122"/>
              </a:rPr>
              <a:t>—— </a:t>
            </a:r>
            <a:r>
              <a:rPr lang="zh-CN" altLang="en-US">
                <a:solidFill>
                  <a:srgbClr val="FFFF00"/>
                </a:solidFill>
                <a:ea typeface="楷体_GB2312" pitchFamily="49" charset="-122"/>
              </a:rPr>
              <a:t>均匀电场</a:t>
            </a:r>
          </a:p>
        </p:txBody>
      </p:sp>
      <p:graphicFrame>
        <p:nvGraphicFramePr>
          <p:cNvPr id="47" name="Object 37"/>
          <p:cNvGraphicFramePr>
            <a:graphicFrameLocks noChangeAspect="1"/>
          </p:cNvGraphicFramePr>
          <p:nvPr>
            <p:extLst>
              <p:ext uri="{D42A27DB-BD31-4B8C-83A1-F6EECF244321}">
                <p14:modId xmlns:p14="http://schemas.microsoft.com/office/powerpoint/2010/main" val="202069201"/>
              </p:ext>
            </p:extLst>
          </p:nvPr>
        </p:nvGraphicFramePr>
        <p:xfrm>
          <a:off x="3856038" y="4487020"/>
          <a:ext cx="1033462" cy="1004887"/>
        </p:xfrm>
        <a:graphic>
          <a:graphicData uri="http://schemas.openxmlformats.org/presentationml/2006/ole">
            <mc:AlternateContent xmlns:mc="http://schemas.openxmlformats.org/markup-compatibility/2006">
              <mc:Choice xmlns:v="urn:schemas-microsoft-com:vml" Requires="v">
                <p:oleObj spid="_x0000_s8203" name="Equation" r:id="rId21" imgW="428752" imgH="419134" progId="Equation.DSMT4">
                  <p:embed/>
                </p:oleObj>
              </mc:Choice>
              <mc:Fallback>
                <p:oleObj name="Equation" r:id="rId21" imgW="428752" imgH="419134" progId="Equation.DSMT4">
                  <p:embed/>
                  <p:pic>
                    <p:nvPicPr>
                      <p:cNvPr id="0" name=""/>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856038" y="4487020"/>
                        <a:ext cx="1033462" cy="10048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2225">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48" name="AutoShape 38"/>
          <p:cNvSpPr>
            <a:spLocks noChangeArrowheads="1"/>
          </p:cNvSpPr>
          <p:nvPr/>
        </p:nvSpPr>
        <p:spPr bwMode="auto">
          <a:xfrm>
            <a:off x="5219700" y="4895007"/>
            <a:ext cx="533400" cy="161925"/>
          </a:xfrm>
          <a:prstGeom prst="rightArrow">
            <a:avLst>
              <a:gd name="adj1" fmla="val 50000"/>
              <a:gd name="adj2" fmla="val 82353"/>
            </a:avLst>
          </a:prstGeom>
          <a:solidFill>
            <a:srgbClr val="FF00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49" name="Object 39"/>
          <p:cNvGraphicFramePr>
            <a:graphicFrameLocks noChangeAspect="1"/>
          </p:cNvGraphicFramePr>
          <p:nvPr>
            <p:extLst>
              <p:ext uri="{D42A27DB-BD31-4B8C-83A1-F6EECF244321}">
                <p14:modId xmlns:p14="http://schemas.microsoft.com/office/powerpoint/2010/main" val="3608760431"/>
              </p:ext>
            </p:extLst>
          </p:nvPr>
        </p:nvGraphicFramePr>
        <p:xfrm>
          <a:off x="6108700" y="4685457"/>
          <a:ext cx="1200150" cy="530225"/>
        </p:xfrm>
        <a:graphic>
          <a:graphicData uri="http://schemas.openxmlformats.org/presentationml/2006/ole">
            <mc:AlternateContent xmlns:mc="http://schemas.openxmlformats.org/markup-compatibility/2006">
              <mc:Choice xmlns:v="urn:schemas-microsoft-com:vml" Requires="v">
                <p:oleObj spid="_x0000_s8204" name="Equation" r:id="rId23" imgW="504952" imgH="199923" progId="Equation.DSMT4">
                  <p:embed/>
                </p:oleObj>
              </mc:Choice>
              <mc:Fallback>
                <p:oleObj name="Equation" r:id="rId23" imgW="504952" imgH="199923" progId="Equation.DSMT4">
                  <p:embed/>
                  <p:pic>
                    <p:nvPicPr>
                      <p:cNvPr id="0" name=""/>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6108700" y="4685457"/>
                        <a:ext cx="1200150" cy="530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2225">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0" name="Text Box 40"/>
          <p:cNvSpPr txBox="1">
            <a:spLocks noChangeArrowheads="1"/>
          </p:cNvSpPr>
          <p:nvPr/>
        </p:nvSpPr>
        <p:spPr bwMode="auto">
          <a:xfrm>
            <a:off x="1246188" y="4766420"/>
            <a:ext cx="2173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 </a:t>
            </a:r>
            <a:r>
              <a:rPr lang="zh-CN" altLang="en-US">
                <a:solidFill>
                  <a:schemeClr val="bg1"/>
                </a:solidFill>
                <a:ea typeface="楷体_GB2312" pitchFamily="49" charset="-122"/>
              </a:rPr>
              <a:t>若已知</a:t>
            </a:r>
          </a:p>
        </p:txBody>
      </p:sp>
      <p:graphicFrame>
        <p:nvGraphicFramePr>
          <p:cNvPr id="51" name="Object 41"/>
          <p:cNvGraphicFramePr>
            <a:graphicFrameLocks noChangeAspect="1"/>
          </p:cNvGraphicFramePr>
          <p:nvPr>
            <p:extLst>
              <p:ext uri="{D42A27DB-BD31-4B8C-83A1-F6EECF244321}">
                <p14:modId xmlns:p14="http://schemas.microsoft.com/office/powerpoint/2010/main" val="1723406671"/>
              </p:ext>
            </p:extLst>
          </p:nvPr>
        </p:nvGraphicFramePr>
        <p:xfrm>
          <a:off x="2562225" y="4760070"/>
          <a:ext cx="334963" cy="419100"/>
        </p:xfrm>
        <a:graphic>
          <a:graphicData uri="http://schemas.openxmlformats.org/presentationml/2006/ole">
            <mc:AlternateContent xmlns:mc="http://schemas.openxmlformats.org/markup-compatibility/2006">
              <mc:Choice xmlns:v="urn:schemas-microsoft-com:vml" Requires="v">
                <p:oleObj spid="_x0000_s8205" name="Equation" r:id="rId25" imgW="114469" imgH="152468" progId="Equation.DSMT4">
                  <p:embed/>
                </p:oleObj>
              </mc:Choice>
              <mc:Fallback>
                <p:oleObj name="Equation" r:id="rId25" imgW="114469" imgH="152468" progId="Equation.DSMT4">
                  <p:embed/>
                  <p:pic>
                    <p:nvPicPr>
                      <p:cNvPr id="0" name=""/>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2562225" y="4760070"/>
                        <a:ext cx="334963" cy="419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2225">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2" name="AutoShape 42"/>
          <p:cNvSpPr>
            <a:spLocks noChangeArrowheads="1"/>
          </p:cNvSpPr>
          <p:nvPr/>
        </p:nvSpPr>
        <p:spPr bwMode="auto">
          <a:xfrm>
            <a:off x="3159125" y="4910882"/>
            <a:ext cx="533400" cy="146050"/>
          </a:xfrm>
          <a:prstGeom prst="rightArrow">
            <a:avLst>
              <a:gd name="adj1" fmla="val 50000"/>
              <a:gd name="adj2" fmla="val 91304"/>
            </a:avLst>
          </a:prstGeom>
          <a:solidFill>
            <a:srgbClr val="FF00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53" name="Text Box 43"/>
          <p:cNvSpPr txBox="1">
            <a:spLocks noChangeArrowheads="1"/>
          </p:cNvSpPr>
          <p:nvPr/>
        </p:nvSpPr>
        <p:spPr bwMode="auto">
          <a:xfrm>
            <a:off x="1246188" y="6068170"/>
            <a:ext cx="5867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 </a:t>
            </a:r>
            <a:r>
              <a:rPr lang="zh-CN" altLang="en-US">
                <a:solidFill>
                  <a:schemeClr val="bg1"/>
                </a:solidFill>
                <a:ea typeface="楷体_GB2312" pitchFamily="49" charset="-122"/>
              </a:rPr>
              <a:t>电场是一个矢量场 </a:t>
            </a:r>
            <a:r>
              <a:rPr lang="en-US" altLang="zh-CN">
                <a:solidFill>
                  <a:schemeClr val="bg1"/>
                </a:solidFill>
                <a:ea typeface="楷体_GB2312" pitchFamily="49" charset="-122"/>
              </a:rPr>
              <a:t>( vector field )</a:t>
            </a:r>
          </a:p>
        </p:txBody>
      </p:sp>
      <p:graphicFrame>
        <p:nvGraphicFramePr>
          <p:cNvPr id="54" name="Object 44"/>
          <p:cNvGraphicFramePr>
            <a:graphicFrameLocks noChangeAspect="1"/>
          </p:cNvGraphicFramePr>
          <p:nvPr>
            <p:extLst>
              <p:ext uri="{D42A27DB-BD31-4B8C-83A1-F6EECF244321}">
                <p14:modId xmlns:p14="http://schemas.microsoft.com/office/powerpoint/2010/main" val="2640500609"/>
              </p:ext>
            </p:extLst>
          </p:nvPr>
        </p:nvGraphicFramePr>
        <p:xfrm>
          <a:off x="6256338" y="6004670"/>
          <a:ext cx="1674812" cy="503237"/>
        </p:xfrm>
        <a:graphic>
          <a:graphicData uri="http://schemas.openxmlformats.org/presentationml/2006/ole">
            <mc:AlternateContent xmlns:mc="http://schemas.openxmlformats.org/markup-compatibility/2006">
              <mc:Choice xmlns:v="urn:schemas-microsoft-com:vml" Requires="v">
                <p:oleObj spid="_x0000_s8206" name="Equation" r:id="rId27" imgW="724069" imgH="190432" progId="Equation.DSMT4">
                  <p:embed/>
                </p:oleObj>
              </mc:Choice>
              <mc:Fallback>
                <p:oleObj name="Equation" r:id="rId27" imgW="724069" imgH="190432" progId="Equation.DSMT4">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6256338" y="6004670"/>
                        <a:ext cx="1674812" cy="5032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2225">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5" name="Text Box 45"/>
          <p:cNvSpPr txBox="1">
            <a:spLocks noChangeArrowheads="1"/>
          </p:cNvSpPr>
          <p:nvPr/>
        </p:nvSpPr>
        <p:spPr bwMode="auto">
          <a:xfrm>
            <a:off x="1258639" y="3669457"/>
            <a:ext cx="74898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chemeClr val="bg1"/>
                </a:solidFill>
                <a:ea typeface="楷体_GB2312" pitchFamily="49" charset="-122"/>
              </a:rPr>
              <a:t>• </a:t>
            </a:r>
            <a:r>
              <a:rPr lang="zh-CN" altLang="en-US" dirty="0">
                <a:solidFill>
                  <a:schemeClr val="bg1"/>
                </a:solidFill>
                <a:ea typeface="楷体_GB2312" pitchFamily="49" charset="-122"/>
              </a:rPr>
              <a:t>电场强度的单位在国际单位制中为</a:t>
            </a:r>
          </a:p>
        </p:txBody>
      </p:sp>
      <p:graphicFrame>
        <p:nvGraphicFramePr>
          <p:cNvPr id="56" name="Object 46"/>
          <p:cNvGraphicFramePr>
            <a:graphicFrameLocks noChangeAspect="1"/>
          </p:cNvGraphicFramePr>
          <p:nvPr>
            <p:extLst>
              <p:ext uri="{D42A27DB-BD31-4B8C-83A1-F6EECF244321}">
                <p14:modId xmlns:p14="http://schemas.microsoft.com/office/powerpoint/2010/main" val="3204103128"/>
              </p:ext>
            </p:extLst>
          </p:nvPr>
        </p:nvGraphicFramePr>
        <p:xfrm>
          <a:off x="6156325" y="3694857"/>
          <a:ext cx="1508125" cy="474663"/>
        </p:xfrm>
        <a:graphic>
          <a:graphicData uri="http://schemas.openxmlformats.org/presentationml/2006/ole">
            <mc:AlternateContent xmlns:mc="http://schemas.openxmlformats.org/markup-compatibility/2006">
              <mc:Choice xmlns:v="urn:schemas-microsoft-com:vml" Requires="v">
                <p:oleObj spid="_x0000_s8207" name="Equation" r:id="rId29" imgW="647869" imgH="180941" progId="Equation.DSMT4">
                  <p:embed/>
                </p:oleObj>
              </mc:Choice>
              <mc:Fallback>
                <p:oleObj name="Equation" r:id="rId29" imgW="647869" imgH="180941" progId="Equation.DSMT4">
                  <p:embed/>
                  <p:pic>
                    <p:nvPicPr>
                      <p:cNvPr id="0" name=""/>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6156325" y="3694857"/>
                        <a:ext cx="1508125" cy="4746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2225">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7" name="Text Box 47"/>
          <p:cNvSpPr txBox="1">
            <a:spLocks noChangeArrowheads="1"/>
          </p:cNvSpPr>
          <p:nvPr/>
        </p:nvSpPr>
        <p:spPr bwMode="auto">
          <a:xfrm>
            <a:off x="1246188" y="4217145"/>
            <a:ext cx="74898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 </a:t>
            </a:r>
            <a:r>
              <a:rPr lang="zh-CN" altLang="en-US">
                <a:solidFill>
                  <a:schemeClr val="bg1"/>
                </a:solidFill>
                <a:ea typeface="楷体_GB2312" pitchFamily="49" charset="-122"/>
              </a:rPr>
              <a:t>电场强度具有单值性</a:t>
            </a:r>
          </a:p>
        </p:txBody>
      </p:sp>
    </p:spTree>
    <p:extLst>
      <p:ext uri="{BB962C8B-B14F-4D97-AF65-F5344CB8AC3E}">
        <p14:creationId xmlns:p14="http://schemas.microsoft.com/office/powerpoint/2010/main" val="143412540"/>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 presetClass="entr" presetSubtype="0"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childTnLst>
                                </p:cTn>
                              </p:par>
                            </p:childTnLst>
                          </p:cTn>
                        </p:par>
                        <p:par>
                          <p:cTn id="14" fill="hold" nodeType="afterGroup">
                            <p:stCondLst>
                              <p:cond delay="0"/>
                            </p:stCondLst>
                            <p:childTnLst>
                              <p:par>
                                <p:cTn id="15" presetID="1" presetClass="entr" presetSubtype="0" fill="hold" nodeType="afterEffect">
                                  <p:stCondLst>
                                    <p:cond delay="0"/>
                                  </p:stCondLst>
                                  <p:childTnLst>
                                    <p:set>
                                      <p:cBhvr>
                                        <p:cTn id="16" dur="1" fill="hold">
                                          <p:stCondLst>
                                            <p:cond delay="499"/>
                                          </p:stCondLst>
                                        </p:cTn>
                                        <p:tgtEl>
                                          <p:spTgt spid="27"/>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499"/>
                                          </p:stCondLst>
                                        </p:cTn>
                                        <p:tgtEl>
                                          <p:spTgt spid="24"/>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22" presetClass="entr" presetSubtype="8" fill="hold" nodeType="click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wipe(left)">
                                      <p:cBhvr>
                                        <p:cTn id="25" dur="500"/>
                                        <p:tgtEl>
                                          <p:spTgt spid="36"/>
                                        </p:tgtEl>
                                      </p:cBhvr>
                                    </p:animEffect>
                                  </p:childTnLst>
                                </p:cTn>
                              </p:par>
                            </p:childTnLst>
                          </p:cTn>
                        </p:par>
                        <p:par>
                          <p:cTn id="26" fill="hold" nodeType="afterGroup">
                            <p:stCondLst>
                              <p:cond delay="500"/>
                            </p:stCondLst>
                            <p:childTnLst>
                              <p:par>
                                <p:cTn id="27" presetID="1" presetClass="entr" presetSubtype="0" fill="hold" nodeType="afterEffect">
                                  <p:stCondLst>
                                    <p:cond delay="0"/>
                                  </p:stCondLst>
                                  <p:childTnLst>
                                    <p:set>
                                      <p:cBhvr>
                                        <p:cTn id="28" dur="1" fill="hold">
                                          <p:stCondLst>
                                            <p:cond delay="499"/>
                                          </p:stCondLst>
                                        </p:cTn>
                                        <p:tgtEl>
                                          <p:spTgt spid="26"/>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499"/>
                                          </p:stCondLst>
                                        </p:cTn>
                                        <p:tgtEl>
                                          <p:spTgt spid="25"/>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499"/>
                                          </p:stCondLst>
                                        </p:cTn>
                                        <p:tgtEl>
                                          <p:spTgt spid="20"/>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grpId="0" nodeType="clickEffect">
                                  <p:stCondLst>
                                    <p:cond delay="0"/>
                                  </p:stCondLst>
                                  <p:childTnLst>
                                    <p:set>
                                      <p:cBhvr>
                                        <p:cTn id="40" dur="1" fill="hold">
                                          <p:stCondLst>
                                            <p:cond delay="499"/>
                                          </p:stCondLst>
                                        </p:cTn>
                                        <p:tgtEl>
                                          <p:spTgt spid="22"/>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grpId="0" nodeType="clickEffect">
                                  <p:stCondLst>
                                    <p:cond delay="0"/>
                                  </p:stCondLst>
                                  <p:childTnLst>
                                    <p:set>
                                      <p:cBhvr>
                                        <p:cTn id="44" dur="1" fill="hold">
                                          <p:stCondLst>
                                            <p:cond delay="499"/>
                                          </p:stCondLst>
                                        </p:cTn>
                                        <p:tgtEl>
                                          <p:spTgt spid="21"/>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grpId="0" nodeType="clickEffect">
                                  <p:stCondLst>
                                    <p:cond delay="0"/>
                                  </p:stCondLst>
                                  <p:childTnLst>
                                    <p:set>
                                      <p:cBhvr>
                                        <p:cTn id="48" dur="1" fill="hold">
                                          <p:stCondLst>
                                            <p:cond delay="499"/>
                                          </p:stCondLst>
                                        </p:cTn>
                                        <p:tgtEl>
                                          <p:spTgt spid="23"/>
                                        </p:tgtEl>
                                        <p:attrNameLst>
                                          <p:attrName>style.visibility</p:attrName>
                                        </p:attrNameLst>
                                      </p:cBhvr>
                                      <p:to>
                                        <p:strVal val="visible"/>
                                      </p:to>
                                    </p:set>
                                  </p:childTnLst>
                                </p:cTn>
                              </p:par>
                            </p:childTnLst>
                          </p:cTn>
                        </p:par>
                        <p:par>
                          <p:cTn id="49" fill="hold" nodeType="afterGroup">
                            <p:stCondLst>
                              <p:cond delay="500"/>
                            </p:stCondLst>
                            <p:childTnLst>
                              <p:par>
                                <p:cTn id="50" presetID="1" presetClass="entr" presetSubtype="0" fill="hold" nodeType="afterEffect">
                                  <p:stCondLst>
                                    <p:cond delay="0"/>
                                  </p:stCondLst>
                                  <p:childTnLst>
                                    <p:set>
                                      <p:cBhvr>
                                        <p:cTn id="51" dur="1" fill="hold">
                                          <p:stCondLst>
                                            <p:cond delay="499"/>
                                          </p:stCondLst>
                                        </p:cTn>
                                        <p:tgtEl>
                                          <p:spTgt spid="28"/>
                                        </p:tgtEl>
                                        <p:attrNameLst>
                                          <p:attrName>style.visibility</p:attrName>
                                        </p:attrNameLst>
                                      </p:cBhvr>
                                      <p:to>
                                        <p:strVal val="visible"/>
                                      </p:to>
                                    </p:set>
                                  </p:childTnLst>
                                </p:cTn>
                              </p:par>
                            </p:childTnLst>
                          </p:cTn>
                        </p:par>
                      </p:childTnLst>
                    </p:cTn>
                  </p:par>
                  <p:par>
                    <p:cTn id="52" fill="hold" nodeType="clickPar">
                      <p:stCondLst>
                        <p:cond delay="indefinite"/>
                      </p:stCondLst>
                      <p:childTnLst>
                        <p:par>
                          <p:cTn id="53" fill="hold" nodeType="withGroup">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39"/>
                                        </p:tgtEl>
                                        <p:attrNameLst>
                                          <p:attrName>style.visibility</p:attrName>
                                        </p:attrNameLst>
                                      </p:cBhvr>
                                      <p:to>
                                        <p:strVal val="visible"/>
                                      </p:to>
                                    </p:set>
                                  </p:childTnLst>
                                </p:cTn>
                              </p:par>
                            </p:childTnLst>
                          </p:cTn>
                        </p:par>
                      </p:childTnLst>
                    </p:cTn>
                  </p:par>
                  <p:par>
                    <p:cTn id="56" fill="hold" nodeType="clickPar">
                      <p:stCondLst>
                        <p:cond delay="indefinite"/>
                      </p:stCondLst>
                      <p:childTnLst>
                        <p:par>
                          <p:cTn id="57" fill="hold" nodeType="withGroup">
                            <p:stCondLst>
                              <p:cond delay="0"/>
                            </p:stCondLst>
                            <p:childTnLst>
                              <p:par>
                                <p:cTn id="58" presetID="22" presetClass="entr" presetSubtype="8" fill="hold" grpId="0" nodeType="clickEffect">
                                  <p:stCondLst>
                                    <p:cond delay="0"/>
                                  </p:stCondLst>
                                  <p:childTnLst>
                                    <p:set>
                                      <p:cBhvr>
                                        <p:cTn id="59" dur="1" fill="hold">
                                          <p:stCondLst>
                                            <p:cond delay="0"/>
                                          </p:stCondLst>
                                        </p:cTn>
                                        <p:tgtEl>
                                          <p:spTgt spid="37"/>
                                        </p:tgtEl>
                                        <p:attrNameLst>
                                          <p:attrName>style.visibility</p:attrName>
                                        </p:attrNameLst>
                                      </p:cBhvr>
                                      <p:to>
                                        <p:strVal val="visible"/>
                                      </p:to>
                                    </p:set>
                                    <p:animEffect transition="in" filter="wipe(left)">
                                      <p:cBhvr>
                                        <p:cTn id="60" dur="500"/>
                                        <p:tgtEl>
                                          <p:spTgt spid="37"/>
                                        </p:tgtEl>
                                      </p:cBhvr>
                                    </p:animEffect>
                                  </p:childTnLst>
                                </p:cTn>
                              </p:par>
                            </p:childTnLst>
                          </p:cTn>
                        </p:par>
                      </p:childTnLst>
                    </p:cTn>
                  </p:par>
                  <p:par>
                    <p:cTn id="61" fill="hold" nodeType="clickPar">
                      <p:stCondLst>
                        <p:cond delay="indefinite"/>
                      </p:stCondLst>
                      <p:childTnLst>
                        <p:par>
                          <p:cTn id="62" fill="hold" nodeType="withGroup">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35"/>
                                        </p:tgtEl>
                                        <p:attrNameLst>
                                          <p:attrName>style.visibility</p:attrName>
                                        </p:attrNameLst>
                                      </p:cBhvr>
                                      <p:to>
                                        <p:strVal val="visible"/>
                                      </p:to>
                                    </p:set>
                                    <p:animEffect transition="in" filter="wipe(left)">
                                      <p:cBhvr>
                                        <p:cTn id="65" dur="500"/>
                                        <p:tgtEl>
                                          <p:spTgt spid="35"/>
                                        </p:tgtEl>
                                      </p:cBhvr>
                                    </p:animEffect>
                                  </p:childTnLst>
                                </p:cTn>
                              </p:par>
                            </p:childTnLst>
                          </p:cTn>
                        </p:par>
                      </p:childTnLst>
                    </p:cTn>
                  </p:par>
                  <p:par>
                    <p:cTn id="66" fill="hold" nodeType="clickPar">
                      <p:stCondLst>
                        <p:cond delay="indefinite"/>
                      </p:stCondLst>
                      <p:childTnLst>
                        <p:par>
                          <p:cTn id="67" fill="hold" nodeType="withGroup">
                            <p:stCondLst>
                              <p:cond delay="0"/>
                            </p:stCondLst>
                            <p:childTnLst>
                              <p:par>
                                <p:cTn id="68" presetID="1" presetClass="entr" presetSubtype="0" fill="hold" grpId="0" nodeType="clickEffect">
                                  <p:stCondLst>
                                    <p:cond delay="0"/>
                                  </p:stCondLst>
                                  <p:childTnLst>
                                    <p:set>
                                      <p:cBhvr>
                                        <p:cTn id="69" dur="1" fill="hold">
                                          <p:stCondLst>
                                            <p:cond delay="499"/>
                                          </p:stCondLst>
                                        </p:cTn>
                                        <p:tgtEl>
                                          <p:spTgt spid="42"/>
                                        </p:tgtEl>
                                        <p:attrNameLst>
                                          <p:attrName>style.visibility</p:attrName>
                                        </p:attrNameLst>
                                      </p:cBhvr>
                                      <p:to>
                                        <p:strVal val="visible"/>
                                      </p:to>
                                    </p:set>
                                  </p:childTnLst>
                                </p:cTn>
                              </p:par>
                            </p:childTnLst>
                          </p:cTn>
                        </p:par>
                        <p:par>
                          <p:cTn id="70" fill="hold" nodeType="afterGroup">
                            <p:stCondLst>
                              <p:cond delay="500"/>
                            </p:stCondLst>
                            <p:childTnLst>
                              <p:par>
                                <p:cTn id="71" presetID="1" presetClass="entr" presetSubtype="0" fill="hold" grpId="0" nodeType="afterEffect">
                                  <p:stCondLst>
                                    <p:cond delay="0"/>
                                  </p:stCondLst>
                                  <p:childTnLst>
                                    <p:set>
                                      <p:cBhvr>
                                        <p:cTn id="72" dur="1" fill="hold">
                                          <p:stCondLst>
                                            <p:cond delay="0"/>
                                          </p:stCondLst>
                                        </p:cTn>
                                        <p:tgtEl>
                                          <p:spTgt spid="38"/>
                                        </p:tgtEl>
                                        <p:attrNameLst>
                                          <p:attrName>style.visibility</p:attrName>
                                        </p:attrNameLst>
                                      </p:cBhvr>
                                      <p:to>
                                        <p:strVal val="visible"/>
                                      </p:to>
                                    </p:se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8" fill="hold" grpId="0" nodeType="clickEffect">
                                  <p:stCondLst>
                                    <p:cond delay="0"/>
                                  </p:stCondLst>
                                  <p:childTnLst>
                                    <p:set>
                                      <p:cBhvr>
                                        <p:cTn id="76" dur="1" fill="hold">
                                          <p:stCondLst>
                                            <p:cond delay="0"/>
                                          </p:stCondLst>
                                        </p:cTn>
                                        <p:tgtEl>
                                          <p:spTgt spid="41"/>
                                        </p:tgtEl>
                                        <p:attrNameLst>
                                          <p:attrName>style.visibility</p:attrName>
                                        </p:attrNameLst>
                                      </p:cBhvr>
                                      <p:to>
                                        <p:strVal val="visible"/>
                                      </p:to>
                                    </p:set>
                                    <p:animEffect transition="in" filter="wipe(left)">
                                      <p:cBhvr>
                                        <p:cTn id="77" dur="500"/>
                                        <p:tgtEl>
                                          <p:spTgt spid="41"/>
                                        </p:tgtEl>
                                      </p:cBhvr>
                                    </p:animEffect>
                                  </p:childTnLst>
                                </p:cTn>
                              </p:par>
                            </p:childTnLst>
                          </p:cTn>
                        </p:par>
                        <p:par>
                          <p:cTn id="78" fill="hold" nodeType="afterGroup">
                            <p:stCondLst>
                              <p:cond delay="500"/>
                            </p:stCondLst>
                            <p:childTnLst>
                              <p:par>
                                <p:cTn id="79" presetID="1" presetClass="entr" presetSubtype="0" fill="hold" nodeType="afterEffect">
                                  <p:stCondLst>
                                    <p:cond delay="0"/>
                                  </p:stCondLst>
                                  <p:childTnLst>
                                    <p:set>
                                      <p:cBhvr>
                                        <p:cTn id="80" dur="1" fill="hold">
                                          <p:stCondLst>
                                            <p:cond delay="0"/>
                                          </p:stCondLst>
                                        </p:cTn>
                                        <p:tgtEl>
                                          <p:spTgt spid="43"/>
                                        </p:tgtEl>
                                        <p:attrNameLst>
                                          <p:attrName>style.visibility</p:attrName>
                                        </p:attrNameLst>
                                      </p:cBhvr>
                                      <p:to>
                                        <p:strVal val="visible"/>
                                      </p:to>
                                    </p:set>
                                  </p:childTnLst>
                                </p:cTn>
                              </p:par>
                            </p:childTnLst>
                          </p:cTn>
                        </p:par>
                      </p:childTnLst>
                    </p:cTn>
                  </p:par>
                  <p:par>
                    <p:cTn id="81" fill="hold" nodeType="clickPar">
                      <p:stCondLst>
                        <p:cond delay="indefinite"/>
                      </p:stCondLst>
                      <p:childTnLst>
                        <p:par>
                          <p:cTn id="82" fill="hold" nodeType="withGroup">
                            <p:stCondLst>
                              <p:cond delay="0"/>
                            </p:stCondLst>
                            <p:childTnLst>
                              <p:par>
                                <p:cTn id="83" presetID="22" presetClass="entr" presetSubtype="8" fill="hold" grpId="0" nodeType="clickEffect">
                                  <p:stCondLst>
                                    <p:cond delay="0"/>
                                  </p:stCondLst>
                                  <p:childTnLst>
                                    <p:set>
                                      <p:cBhvr>
                                        <p:cTn id="84" dur="1" fill="hold">
                                          <p:stCondLst>
                                            <p:cond delay="0"/>
                                          </p:stCondLst>
                                        </p:cTn>
                                        <p:tgtEl>
                                          <p:spTgt spid="44"/>
                                        </p:tgtEl>
                                        <p:attrNameLst>
                                          <p:attrName>style.visibility</p:attrName>
                                        </p:attrNameLst>
                                      </p:cBhvr>
                                      <p:to>
                                        <p:strVal val="visible"/>
                                      </p:to>
                                    </p:set>
                                    <p:animEffect transition="in" filter="wipe(left)">
                                      <p:cBhvr>
                                        <p:cTn id="85" dur="500"/>
                                        <p:tgtEl>
                                          <p:spTgt spid="44"/>
                                        </p:tgtEl>
                                      </p:cBhvr>
                                    </p:animEffect>
                                  </p:childTnLst>
                                </p:cTn>
                              </p:par>
                            </p:childTnLst>
                          </p:cTn>
                        </p:par>
                      </p:childTnLst>
                    </p:cTn>
                  </p:par>
                  <p:par>
                    <p:cTn id="86" fill="hold" nodeType="clickPar">
                      <p:stCondLst>
                        <p:cond delay="indefinite"/>
                      </p:stCondLst>
                      <p:childTnLst>
                        <p:par>
                          <p:cTn id="87" fill="hold" nodeType="withGroup">
                            <p:stCondLst>
                              <p:cond delay="0"/>
                            </p:stCondLst>
                            <p:childTnLst>
                              <p:par>
                                <p:cTn id="88" presetID="22" presetClass="entr" presetSubtype="8" fill="hold" grpId="0" nodeType="clickEffect">
                                  <p:stCondLst>
                                    <p:cond delay="0"/>
                                  </p:stCondLst>
                                  <p:childTnLst>
                                    <p:set>
                                      <p:cBhvr>
                                        <p:cTn id="89" dur="1" fill="hold">
                                          <p:stCondLst>
                                            <p:cond delay="0"/>
                                          </p:stCondLst>
                                        </p:cTn>
                                        <p:tgtEl>
                                          <p:spTgt spid="55"/>
                                        </p:tgtEl>
                                        <p:attrNameLst>
                                          <p:attrName>style.visibility</p:attrName>
                                        </p:attrNameLst>
                                      </p:cBhvr>
                                      <p:to>
                                        <p:strVal val="visible"/>
                                      </p:to>
                                    </p:set>
                                    <p:animEffect transition="in" filter="wipe(left)">
                                      <p:cBhvr>
                                        <p:cTn id="90" dur="500"/>
                                        <p:tgtEl>
                                          <p:spTgt spid="55"/>
                                        </p:tgtEl>
                                      </p:cBhvr>
                                    </p:animEffect>
                                  </p:childTnLst>
                                </p:cTn>
                              </p:par>
                            </p:childTnLst>
                          </p:cTn>
                        </p:par>
                      </p:childTnLst>
                    </p:cTn>
                  </p:par>
                  <p:par>
                    <p:cTn id="91" fill="hold" nodeType="clickPar">
                      <p:stCondLst>
                        <p:cond delay="indefinite"/>
                      </p:stCondLst>
                      <p:childTnLst>
                        <p:par>
                          <p:cTn id="92" fill="hold" nodeType="withGroup">
                            <p:stCondLst>
                              <p:cond delay="0"/>
                            </p:stCondLst>
                            <p:childTnLst>
                              <p:par>
                                <p:cTn id="93" presetID="1" presetClass="entr" presetSubtype="0" fill="hold" nodeType="clickEffect">
                                  <p:stCondLst>
                                    <p:cond delay="0"/>
                                  </p:stCondLst>
                                  <p:childTnLst>
                                    <p:set>
                                      <p:cBhvr>
                                        <p:cTn id="94" dur="1" fill="hold">
                                          <p:stCondLst>
                                            <p:cond delay="499"/>
                                          </p:stCondLst>
                                        </p:cTn>
                                        <p:tgtEl>
                                          <p:spTgt spid="56"/>
                                        </p:tgtEl>
                                        <p:attrNameLst>
                                          <p:attrName>style.visibility</p:attrName>
                                        </p:attrNameLst>
                                      </p:cBhvr>
                                      <p:to>
                                        <p:strVal val="visible"/>
                                      </p:to>
                                    </p:set>
                                  </p:childTnLst>
                                </p:cTn>
                              </p:par>
                            </p:childTnLst>
                          </p:cTn>
                        </p:par>
                      </p:childTnLst>
                    </p:cTn>
                  </p:par>
                  <p:par>
                    <p:cTn id="95" fill="hold" nodeType="clickPar">
                      <p:stCondLst>
                        <p:cond delay="indefinite"/>
                      </p:stCondLst>
                      <p:childTnLst>
                        <p:par>
                          <p:cTn id="96" fill="hold" nodeType="withGroup">
                            <p:stCondLst>
                              <p:cond delay="0"/>
                            </p:stCondLst>
                            <p:childTnLst>
                              <p:par>
                                <p:cTn id="97" presetID="22" presetClass="entr" presetSubtype="8" fill="hold" grpId="0" nodeType="clickEffect">
                                  <p:stCondLst>
                                    <p:cond delay="0"/>
                                  </p:stCondLst>
                                  <p:childTnLst>
                                    <p:set>
                                      <p:cBhvr>
                                        <p:cTn id="98" dur="1" fill="hold">
                                          <p:stCondLst>
                                            <p:cond delay="0"/>
                                          </p:stCondLst>
                                        </p:cTn>
                                        <p:tgtEl>
                                          <p:spTgt spid="57"/>
                                        </p:tgtEl>
                                        <p:attrNameLst>
                                          <p:attrName>style.visibility</p:attrName>
                                        </p:attrNameLst>
                                      </p:cBhvr>
                                      <p:to>
                                        <p:strVal val="visible"/>
                                      </p:to>
                                    </p:set>
                                    <p:animEffect transition="in" filter="wipe(left)">
                                      <p:cBhvr>
                                        <p:cTn id="99" dur="500"/>
                                        <p:tgtEl>
                                          <p:spTgt spid="57"/>
                                        </p:tgtEl>
                                      </p:cBhvr>
                                    </p:animEffect>
                                  </p:childTnLst>
                                </p:cTn>
                              </p:par>
                            </p:childTnLst>
                          </p:cTn>
                        </p:par>
                      </p:childTnLst>
                    </p:cTn>
                  </p:par>
                  <p:par>
                    <p:cTn id="100" fill="hold" nodeType="clickPar">
                      <p:stCondLst>
                        <p:cond delay="indefinite"/>
                      </p:stCondLst>
                      <p:childTnLst>
                        <p:par>
                          <p:cTn id="101" fill="hold" nodeType="withGroup">
                            <p:stCondLst>
                              <p:cond delay="0"/>
                            </p:stCondLst>
                            <p:childTnLst>
                              <p:par>
                                <p:cTn id="102" presetID="22" presetClass="entr" presetSubtype="8" fill="hold" grpId="0" nodeType="clickEffect">
                                  <p:stCondLst>
                                    <p:cond delay="0"/>
                                  </p:stCondLst>
                                  <p:childTnLst>
                                    <p:set>
                                      <p:cBhvr>
                                        <p:cTn id="103" dur="1" fill="hold">
                                          <p:stCondLst>
                                            <p:cond delay="0"/>
                                          </p:stCondLst>
                                        </p:cTn>
                                        <p:tgtEl>
                                          <p:spTgt spid="50"/>
                                        </p:tgtEl>
                                        <p:attrNameLst>
                                          <p:attrName>style.visibility</p:attrName>
                                        </p:attrNameLst>
                                      </p:cBhvr>
                                      <p:to>
                                        <p:strVal val="visible"/>
                                      </p:to>
                                    </p:set>
                                    <p:animEffect transition="in" filter="wipe(left)">
                                      <p:cBhvr>
                                        <p:cTn id="104" dur="500"/>
                                        <p:tgtEl>
                                          <p:spTgt spid="50"/>
                                        </p:tgtEl>
                                      </p:cBhvr>
                                    </p:animEffect>
                                  </p:childTnLst>
                                </p:cTn>
                              </p:par>
                            </p:childTnLst>
                          </p:cTn>
                        </p:par>
                      </p:childTnLst>
                    </p:cTn>
                  </p:par>
                  <p:par>
                    <p:cTn id="105" fill="hold" nodeType="clickPar">
                      <p:stCondLst>
                        <p:cond delay="indefinite"/>
                      </p:stCondLst>
                      <p:childTnLst>
                        <p:par>
                          <p:cTn id="106" fill="hold" nodeType="withGroup">
                            <p:stCondLst>
                              <p:cond delay="0"/>
                            </p:stCondLst>
                            <p:childTnLst>
                              <p:par>
                                <p:cTn id="107" presetID="1" presetClass="entr" presetSubtype="0" fill="hold" nodeType="clickEffect">
                                  <p:stCondLst>
                                    <p:cond delay="0"/>
                                  </p:stCondLst>
                                  <p:childTnLst>
                                    <p:set>
                                      <p:cBhvr>
                                        <p:cTn id="108" dur="1" fill="hold">
                                          <p:stCondLst>
                                            <p:cond delay="499"/>
                                          </p:stCondLst>
                                        </p:cTn>
                                        <p:tgtEl>
                                          <p:spTgt spid="51"/>
                                        </p:tgtEl>
                                        <p:attrNameLst>
                                          <p:attrName>style.visibility</p:attrName>
                                        </p:attrNameLst>
                                      </p:cBhvr>
                                      <p:to>
                                        <p:strVal val="visible"/>
                                      </p:to>
                                    </p:set>
                                  </p:childTnLst>
                                </p:cTn>
                              </p:par>
                            </p:childTnLst>
                          </p:cTn>
                        </p:par>
                      </p:childTnLst>
                    </p:cTn>
                  </p:par>
                  <p:par>
                    <p:cTn id="109" fill="hold" nodeType="clickPar">
                      <p:stCondLst>
                        <p:cond delay="indefinite"/>
                      </p:stCondLst>
                      <p:childTnLst>
                        <p:par>
                          <p:cTn id="110" fill="hold" nodeType="withGroup">
                            <p:stCondLst>
                              <p:cond delay="0"/>
                            </p:stCondLst>
                            <p:childTnLst>
                              <p:par>
                                <p:cTn id="111" presetID="9" presetClass="entr" presetSubtype="0" fill="hold" grpId="0" nodeType="clickEffect">
                                  <p:stCondLst>
                                    <p:cond delay="0"/>
                                  </p:stCondLst>
                                  <p:childTnLst>
                                    <p:set>
                                      <p:cBhvr>
                                        <p:cTn id="112" dur="1" fill="hold">
                                          <p:stCondLst>
                                            <p:cond delay="0"/>
                                          </p:stCondLst>
                                        </p:cTn>
                                        <p:tgtEl>
                                          <p:spTgt spid="52"/>
                                        </p:tgtEl>
                                        <p:attrNameLst>
                                          <p:attrName>style.visibility</p:attrName>
                                        </p:attrNameLst>
                                      </p:cBhvr>
                                      <p:to>
                                        <p:strVal val="visible"/>
                                      </p:to>
                                    </p:set>
                                    <p:animEffect transition="in" filter="dissolve">
                                      <p:cBhvr>
                                        <p:cTn id="113" dur="500"/>
                                        <p:tgtEl>
                                          <p:spTgt spid="52"/>
                                        </p:tgtEl>
                                      </p:cBhvr>
                                    </p:animEffect>
                                  </p:childTnLst>
                                </p:cTn>
                              </p:par>
                            </p:childTnLst>
                          </p:cTn>
                        </p:par>
                      </p:childTnLst>
                    </p:cTn>
                  </p:par>
                  <p:par>
                    <p:cTn id="114" fill="hold" nodeType="clickPar">
                      <p:stCondLst>
                        <p:cond delay="indefinite"/>
                      </p:stCondLst>
                      <p:childTnLst>
                        <p:par>
                          <p:cTn id="115" fill="hold" nodeType="withGroup">
                            <p:stCondLst>
                              <p:cond delay="0"/>
                            </p:stCondLst>
                            <p:childTnLst>
                              <p:par>
                                <p:cTn id="116" presetID="1" presetClass="entr" presetSubtype="0" fill="hold" nodeType="clickEffect">
                                  <p:stCondLst>
                                    <p:cond delay="0"/>
                                  </p:stCondLst>
                                  <p:childTnLst>
                                    <p:set>
                                      <p:cBhvr>
                                        <p:cTn id="117" dur="1" fill="hold">
                                          <p:stCondLst>
                                            <p:cond delay="499"/>
                                          </p:stCondLst>
                                        </p:cTn>
                                        <p:tgtEl>
                                          <p:spTgt spid="47"/>
                                        </p:tgtEl>
                                        <p:attrNameLst>
                                          <p:attrName>style.visibility</p:attrName>
                                        </p:attrNameLst>
                                      </p:cBhvr>
                                      <p:to>
                                        <p:strVal val="visible"/>
                                      </p:to>
                                    </p:set>
                                  </p:childTnLst>
                                </p:cTn>
                              </p:par>
                            </p:childTnLst>
                          </p:cTn>
                        </p:par>
                      </p:childTnLst>
                    </p:cTn>
                  </p:par>
                  <p:par>
                    <p:cTn id="118" fill="hold" nodeType="clickPar">
                      <p:stCondLst>
                        <p:cond delay="indefinite"/>
                      </p:stCondLst>
                      <p:childTnLst>
                        <p:par>
                          <p:cTn id="119" fill="hold" nodeType="withGroup">
                            <p:stCondLst>
                              <p:cond delay="0"/>
                            </p:stCondLst>
                            <p:childTnLst>
                              <p:par>
                                <p:cTn id="120" presetID="22" presetClass="entr" presetSubtype="8" fill="hold" grpId="0" nodeType="clickEffect">
                                  <p:stCondLst>
                                    <p:cond delay="0"/>
                                  </p:stCondLst>
                                  <p:childTnLst>
                                    <p:set>
                                      <p:cBhvr>
                                        <p:cTn id="121" dur="1" fill="hold">
                                          <p:stCondLst>
                                            <p:cond delay="0"/>
                                          </p:stCondLst>
                                        </p:cTn>
                                        <p:tgtEl>
                                          <p:spTgt spid="48"/>
                                        </p:tgtEl>
                                        <p:attrNameLst>
                                          <p:attrName>style.visibility</p:attrName>
                                        </p:attrNameLst>
                                      </p:cBhvr>
                                      <p:to>
                                        <p:strVal val="visible"/>
                                      </p:to>
                                    </p:set>
                                    <p:animEffect transition="in" filter="wipe(left)">
                                      <p:cBhvr>
                                        <p:cTn id="122" dur="500"/>
                                        <p:tgtEl>
                                          <p:spTgt spid="48"/>
                                        </p:tgtEl>
                                      </p:cBhvr>
                                    </p:animEffect>
                                  </p:childTnLst>
                                </p:cTn>
                              </p:par>
                            </p:childTnLst>
                          </p:cTn>
                        </p:par>
                      </p:childTnLst>
                    </p:cTn>
                  </p:par>
                  <p:par>
                    <p:cTn id="123" fill="hold" nodeType="clickPar">
                      <p:stCondLst>
                        <p:cond delay="indefinite"/>
                      </p:stCondLst>
                      <p:childTnLst>
                        <p:par>
                          <p:cTn id="124" fill="hold" nodeType="withGroup">
                            <p:stCondLst>
                              <p:cond delay="0"/>
                            </p:stCondLst>
                            <p:childTnLst>
                              <p:par>
                                <p:cTn id="125" presetID="22" presetClass="entr" presetSubtype="8" fill="hold" nodeType="clickEffect">
                                  <p:stCondLst>
                                    <p:cond delay="0"/>
                                  </p:stCondLst>
                                  <p:childTnLst>
                                    <p:set>
                                      <p:cBhvr>
                                        <p:cTn id="126" dur="1" fill="hold">
                                          <p:stCondLst>
                                            <p:cond delay="0"/>
                                          </p:stCondLst>
                                        </p:cTn>
                                        <p:tgtEl>
                                          <p:spTgt spid="49"/>
                                        </p:tgtEl>
                                        <p:attrNameLst>
                                          <p:attrName>style.visibility</p:attrName>
                                        </p:attrNameLst>
                                      </p:cBhvr>
                                      <p:to>
                                        <p:strVal val="visible"/>
                                      </p:to>
                                    </p:set>
                                    <p:animEffect transition="in" filter="wipe(left)">
                                      <p:cBhvr>
                                        <p:cTn id="127" dur="500"/>
                                        <p:tgtEl>
                                          <p:spTgt spid="49"/>
                                        </p:tgtEl>
                                      </p:cBhvr>
                                    </p:animEffect>
                                  </p:childTnLst>
                                </p:cTn>
                              </p:par>
                            </p:childTnLst>
                          </p:cTn>
                        </p:par>
                      </p:childTnLst>
                    </p:cTn>
                  </p:par>
                  <p:par>
                    <p:cTn id="128" fill="hold" nodeType="clickPar">
                      <p:stCondLst>
                        <p:cond delay="indefinite"/>
                      </p:stCondLst>
                      <p:childTnLst>
                        <p:par>
                          <p:cTn id="129" fill="hold" nodeType="withGroup">
                            <p:stCondLst>
                              <p:cond delay="0"/>
                            </p:stCondLst>
                            <p:childTnLst>
                              <p:par>
                                <p:cTn id="130" presetID="22" presetClass="entr" presetSubtype="8" fill="hold" grpId="0" nodeType="clickEffect">
                                  <p:stCondLst>
                                    <p:cond delay="0"/>
                                  </p:stCondLst>
                                  <p:childTnLst>
                                    <p:set>
                                      <p:cBhvr>
                                        <p:cTn id="131" dur="1" fill="hold">
                                          <p:stCondLst>
                                            <p:cond delay="0"/>
                                          </p:stCondLst>
                                        </p:cTn>
                                        <p:tgtEl>
                                          <p:spTgt spid="45"/>
                                        </p:tgtEl>
                                        <p:attrNameLst>
                                          <p:attrName>style.visibility</p:attrName>
                                        </p:attrNameLst>
                                      </p:cBhvr>
                                      <p:to>
                                        <p:strVal val="visible"/>
                                      </p:to>
                                    </p:set>
                                    <p:animEffect transition="in" filter="wipe(left)">
                                      <p:cBhvr>
                                        <p:cTn id="132" dur="500"/>
                                        <p:tgtEl>
                                          <p:spTgt spid="45"/>
                                        </p:tgtEl>
                                      </p:cBhvr>
                                    </p:animEffect>
                                  </p:childTnLst>
                                </p:cTn>
                              </p:par>
                            </p:childTnLst>
                          </p:cTn>
                        </p:par>
                      </p:childTnLst>
                    </p:cTn>
                  </p:par>
                  <p:par>
                    <p:cTn id="133" fill="hold" nodeType="clickPar">
                      <p:stCondLst>
                        <p:cond delay="indefinite"/>
                      </p:stCondLst>
                      <p:childTnLst>
                        <p:par>
                          <p:cTn id="134" fill="hold" nodeType="withGroup">
                            <p:stCondLst>
                              <p:cond delay="0"/>
                            </p:stCondLst>
                            <p:childTnLst>
                              <p:par>
                                <p:cTn id="135" presetID="22" presetClass="entr" presetSubtype="8" fill="hold" grpId="0" nodeType="clickEffect">
                                  <p:stCondLst>
                                    <p:cond delay="0"/>
                                  </p:stCondLst>
                                  <p:childTnLst>
                                    <p:set>
                                      <p:cBhvr>
                                        <p:cTn id="136" dur="1" fill="hold">
                                          <p:stCondLst>
                                            <p:cond delay="0"/>
                                          </p:stCondLst>
                                        </p:cTn>
                                        <p:tgtEl>
                                          <p:spTgt spid="46"/>
                                        </p:tgtEl>
                                        <p:attrNameLst>
                                          <p:attrName>style.visibility</p:attrName>
                                        </p:attrNameLst>
                                      </p:cBhvr>
                                      <p:to>
                                        <p:strVal val="visible"/>
                                      </p:to>
                                    </p:set>
                                    <p:animEffect transition="in" filter="wipe(left)">
                                      <p:cBhvr>
                                        <p:cTn id="137" dur="500"/>
                                        <p:tgtEl>
                                          <p:spTgt spid="46"/>
                                        </p:tgtEl>
                                      </p:cBhvr>
                                    </p:animEffect>
                                  </p:childTnLst>
                                </p:cTn>
                              </p:par>
                            </p:childTnLst>
                          </p:cTn>
                        </p:par>
                      </p:childTnLst>
                    </p:cTn>
                  </p:par>
                  <p:par>
                    <p:cTn id="138" fill="hold" nodeType="clickPar">
                      <p:stCondLst>
                        <p:cond delay="indefinite"/>
                      </p:stCondLst>
                      <p:childTnLst>
                        <p:par>
                          <p:cTn id="139" fill="hold" nodeType="withGroup">
                            <p:stCondLst>
                              <p:cond delay="0"/>
                            </p:stCondLst>
                            <p:childTnLst>
                              <p:par>
                                <p:cTn id="140" presetID="22" presetClass="entr" presetSubtype="8" fill="hold" grpId="0" nodeType="clickEffect">
                                  <p:stCondLst>
                                    <p:cond delay="0"/>
                                  </p:stCondLst>
                                  <p:childTnLst>
                                    <p:set>
                                      <p:cBhvr>
                                        <p:cTn id="141" dur="1" fill="hold">
                                          <p:stCondLst>
                                            <p:cond delay="0"/>
                                          </p:stCondLst>
                                        </p:cTn>
                                        <p:tgtEl>
                                          <p:spTgt spid="53"/>
                                        </p:tgtEl>
                                        <p:attrNameLst>
                                          <p:attrName>style.visibility</p:attrName>
                                        </p:attrNameLst>
                                      </p:cBhvr>
                                      <p:to>
                                        <p:strVal val="visible"/>
                                      </p:to>
                                    </p:set>
                                    <p:animEffect transition="in" filter="wipe(left)">
                                      <p:cBhvr>
                                        <p:cTn id="142" dur="500"/>
                                        <p:tgtEl>
                                          <p:spTgt spid="53"/>
                                        </p:tgtEl>
                                      </p:cBhvr>
                                    </p:animEffect>
                                  </p:childTnLst>
                                </p:cTn>
                              </p:par>
                              <p:par>
                                <p:cTn id="143" presetID="1" presetClass="entr" presetSubtype="0" fill="hold" nodeType="withEffect">
                                  <p:stCondLst>
                                    <p:cond delay="0"/>
                                  </p:stCondLst>
                                  <p:childTnLst>
                                    <p:set>
                                      <p:cBhvr>
                                        <p:cTn id="144" dur="1" fill="hold">
                                          <p:stCondLst>
                                            <p:cond delay="499"/>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utoUpdateAnimBg="0"/>
      <p:bldP spid="20" grpId="0" animBg="1"/>
      <p:bldP spid="21" grpId="0" autoUpdateAnimBg="0"/>
      <p:bldP spid="22" grpId="0" animBg="1"/>
      <p:bldP spid="23" grpId="0" autoUpdateAnimBg="0"/>
      <p:bldP spid="34" grpId="0" animBg="1"/>
      <p:bldP spid="35" grpId="0" animBg="1"/>
      <p:bldP spid="37" grpId="0"/>
      <p:bldP spid="38" grpId="0" animBg="1"/>
      <p:bldP spid="39" grpId="0" animBg="1"/>
      <p:bldP spid="41" grpId="0" autoUpdateAnimBg="0"/>
      <p:bldP spid="42" grpId="0" autoUpdateAnimBg="0"/>
      <p:bldP spid="44" grpId="0" autoUpdateAnimBg="0"/>
      <p:bldP spid="45" grpId="0" autoUpdateAnimBg="0"/>
      <p:bldP spid="46" grpId="0" autoUpdateAnimBg="0"/>
      <p:bldP spid="48" grpId="0" animBg="1"/>
      <p:bldP spid="50" grpId="0" autoUpdateAnimBg="0"/>
      <p:bldP spid="52" grpId="0" animBg="1"/>
      <p:bldP spid="53" grpId="0" autoUpdateAnimBg="0"/>
      <p:bldP spid="55" grpId="0" autoUpdateAnimBg="0"/>
      <p:bldP spid="57" grpId="0"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2" name="Text Box 2"/>
          <p:cNvSpPr txBox="1">
            <a:spLocks noChangeArrowheads="1"/>
          </p:cNvSpPr>
          <p:nvPr/>
        </p:nvSpPr>
        <p:spPr bwMode="auto">
          <a:xfrm>
            <a:off x="395288" y="260648"/>
            <a:ext cx="50069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99"/>
                </a:solidFill>
                <a:ea typeface="楷体_GB2312" pitchFamily="49" charset="-122"/>
              </a:rPr>
              <a:t>三、电场强度叠加原理</a:t>
            </a:r>
          </a:p>
        </p:txBody>
      </p:sp>
      <p:sp>
        <p:nvSpPr>
          <p:cNvPr id="358403" name="Text Box 3"/>
          <p:cNvSpPr txBox="1">
            <a:spLocks noChangeArrowheads="1"/>
          </p:cNvSpPr>
          <p:nvPr/>
        </p:nvSpPr>
        <p:spPr bwMode="auto">
          <a:xfrm>
            <a:off x="755650" y="765473"/>
            <a:ext cx="4435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66FFFF"/>
                </a:solidFill>
                <a:ea typeface="楷体_GB2312" pitchFamily="49" charset="-122"/>
              </a:rPr>
              <a:t>对于点电荷产生的场</a:t>
            </a:r>
          </a:p>
        </p:txBody>
      </p:sp>
      <p:graphicFrame>
        <p:nvGraphicFramePr>
          <p:cNvPr id="358404" name="Object 4"/>
          <p:cNvGraphicFramePr>
            <a:graphicFrameLocks/>
          </p:cNvGraphicFramePr>
          <p:nvPr>
            <p:extLst>
              <p:ext uri="{D42A27DB-BD31-4B8C-83A1-F6EECF244321}">
                <p14:modId xmlns:p14="http://schemas.microsoft.com/office/powerpoint/2010/main" val="2912533956"/>
              </p:ext>
            </p:extLst>
          </p:nvPr>
        </p:nvGraphicFramePr>
        <p:xfrm>
          <a:off x="889000" y="1368723"/>
          <a:ext cx="2270125" cy="914400"/>
        </p:xfrm>
        <a:graphic>
          <a:graphicData uri="http://schemas.openxmlformats.org/presentationml/2006/ole">
            <mc:AlternateContent xmlns:mc="http://schemas.openxmlformats.org/markup-compatibility/2006">
              <mc:Choice xmlns:v="urn:schemas-microsoft-com:vml" Requires="v">
                <p:oleObj spid="_x0000_s9218" name="Equation" r:id="rId3" imgW="2219283" imgH="857250" progId="Equation.3">
                  <p:embed/>
                </p:oleObj>
              </mc:Choice>
              <mc:Fallback>
                <p:oleObj name="Equation" r:id="rId3" imgW="2219283" imgH="857250"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9000" y="1368723"/>
                        <a:ext cx="22701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58405" name="Object 5"/>
          <p:cNvGraphicFramePr>
            <a:graphicFrameLocks/>
          </p:cNvGraphicFramePr>
          <p:nvPr>
            <p:extLst>
              <p:ext uri="{D42A27DB-BD31-4B8C-83A1-F6EECF244321}">
                <p14:modId xmlns:p14="http://schemas.microsoft.com/office/powerpoint/2010/main" val="3898438075"/>
              </p:ext>
            </p:extLst>
          </p:nvPr>
        </p:nvGraphicFramePr>
        <p:xfrm>
          <a:off x="4826000" y="1344911"/>
          <a:ext cx="2767013" cy="928687"/>
        </p:xfrm>
        <a:graphic>
          <a:graphicData uri="http://schemas.openxmlformats.org/presentationml/2006/ole">
            <mc:AlternateContent xmlns:mc="http://schemas.openxmlformats.org/markup-compatibility/2006">
              <mc:Choice xmlns:v="urn:schemas-microsoft-com:vml" Requires="v">
                <p:oleObj spid="_x0000_s9219" name="Equation" r:id="rId5" imgW="2714752" imgH="866741" progId="Equation.3">
                  <p:embed/>
                </p:oleObj>
              </mc:Choice>
              <mc:Fallback>
                <p:oleObj name="Equation" r:id="rId5" imgW="2714752" imgH="866741"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26000" y="1344911"/>
                        <a:ext cx="2767013" cy="928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58406" name="Object 6"/>
          <p:cNvGraphicFramePr>
            <a:graphicFrameLocks/>
          </p:cNvGraphicFramePr>
          <p:nvPr>
            <p:extLst>
              <p:ext uri="{D42A27DB-BD31-4B8C-83A1-F6EECF244321}">
                <p14:modId xmlns:p14="http://schemas.microsoft.com/office/powerpoint/2010/main" val="718398704"/>
              </p:ext>
            </p:extLst>
          </p:nvPr>
        </p:nvGraphicFramePr>
        <p:xfrm>
          <a:off x="3563938" y="2357736"/>
          <a:ext cx="4876800" cy="1204912"/>
        </p:xfrm>
        <a:graphic>
          <a:graphicData uri="http://schemas.openxmlformats.org/presentationml/2006/ole">
            <mc:AlternateContent xmlns:mc="http://schemas.openxmlformats.org/markup-compatibility/2006">
              <mc:Choice xmlns:v="urn:schemas-microsoft-com:vml" Requires="v">
                <p:oleObj spid="_x0000_s9220" name="Equation" r:id="rId7" imgW="4819565" imgH="1152389" progId="Equation.3">
                  <p:embed/>
                </p:oleObj>
              </mc:Choice>
              <mc:Fallback>
                <p:oleObj name="Equation" r:id="rId7" imgW="4819565" imgH="1152389"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563938" y="2357736"/>
                        <a:ext cx="4876800" cy="1204912"/>
                      </a:xfrm>
                      <a:prstGeom prst="rect">
                        <a:avLst/>
                      </a:prstGeom>
                      <a:solidFill>
                        <a:schemeClr val="tx2"/>
                      </a:solidFill>
                      <a:ln w="19050">
                        <a:solidFill>
                          <a:schemeClr val="folHlink"/>
                        </a:solidFill>
                        <a:miter lim="800000"/>
                        <a:headEnd/>
                        <a:tailEnd/>
                      </a:ln>
                    </p:spPr>
                  </p:pic>
                </p:oleObj>
              </mc:Fallback>
            </mc:AlternateContent>
          </a:graphicData>
        </a:graphic>
      </p:graphicFrame>
      <p:sp>
        <p:nvSpPr>
          <p:cNvPr id="358407" name="AutoShape 7"/>
          <p:cNvSpPr>
            <a:spLocks noChangeArrowheads="1"/>
          </p:cNvSpPr>
          <p:nvPr/>
        </p:nvSpPr>
        <p:spPr bwMode="auto">
          <a:xfrm>
            <a:off x="3581400" y="1649711"/>
            <a:ext cx="558800" cy="211137"/>
          </a:xfrm>
          <a:prstGeom prst="rightArrow">
            <a:avLst>
              <a:gd name="adj1" fmla="val 50000"/>
              <a:gd name="adj2" fmla="val 66166"/>
            </a:avLst>
          </a:prstGeom>
          <a:solidFill>
            <a:srgbClr val="9966FF">
              <a:alpha val="54117"/>
            </a:srgbClr>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58408" name="Text Box 8"/>
          <p:cNvSpPr txBox="1">
            <a:spLocks noChangeArrowheads="1"/>
          </p:cNvSpPr>
          <p:nvPr/>
        </p:nvSpPr>
        <p:spPr bwMode="auto">
          <a:xfrm>
            <a:off x="755650" y="2926061"/>
            <a:ext cx="24050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66FFFF"/>
                </a:solidFill>
                <a:ea typeface="楷体_GB2312" pitchFamily="49" charset="-122"/>
              </a:rPr>
              <a:t>对于点电荷系：</a:t>
            </a:r>
            <a:r>
              <a:rPr lang="zh-CN" altLang="en-US" b="0">
                <a:ea typeface="楷体_GB2312" pitchFamily="49" charset="-122"/>
              </a:rPr>
              <a:t> </a:t>
            </a:r>
          </a:p>
        </p:txBody>
      </p:sp>
      <p:sp>
        <p:nvSpPr>
          <p:cNvPr id="358409" name="Rectangle 9"/>
          <p:cNvSpPr>
            <a:spLocks noChangeArrowheads="1"/>
          </p:cNvSpPr>
          <p:nvPr/>
        </p:nvSpPr>
        <p:spPr bwMode="auto">
          <a:xfrm>
            <a:off x="762000" y="3573761"/>
            <a:ext cx="8131175"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eaLnBrk="1" hangingPunct="1">
              <a:lnSpc>
                <a:spcPct val="125000"/>
              </a:lnSpc>
            </a:pPr>
            <a:r>
              <a:rPr lang="zh-CN" altLang="en-US">
                <a:solidFill>
                  <a:schemeClr val="bg1"/>
                </a:solidFill>
                <a:ea typeface="楷体_GB2312" pitchFamily="49" charset="-122"/>
              </a:rPr>
              <a:t>点电荷系在某点</a:t>
            </a:r>
            <a:r>
              <a:rPr lang="en-US" altLang="zh-CN" i="1">
                <a:solidFill>
                  <a:srgbClr val="66FFFF"/>
                </a:solidFill>
                <a:ea typeface="楷体_GB2312" pitchFamily="49" charset="-122"/>
              </a:rPr>
              <a:t>P </a:t>
            </a:r>
            <a:r>
              <a:rPr lang="zh-CN" altLang="en-US">
                <a:solidFill>
                  <a:schemeClr val="bg1"/>
                </a:solidFill>
                <a:ea typeface="楷体_GB2312" pitchFamily="49" charset="-122"/>
              </a:rPr>
              <a:t>产生的电场强度等于各点电荷</a:t>
            </a:r>
            <a:r>
              <a:rPr lang="zh-CN" altLang="en-US">
                <a:solidFill>
                  <a:srgbClr val="FFCC00"/>
                </a:solidFill>
                <a:ea typeface="楷体_GB2312" pitchFamily="49" charset="-122"/>
              </a:rPr>
              <a:t>单独</a:t>
            </a:r>
            <a:r>
              <a:rPr lang="zh-CN" altLang="en-US">
                <a:solidFill>
                  <a:schemeClr val="bg1"/>
                </a:solidFill>
                <a:ea typeface="楷体_GB2312" pitchFamily="49" charset="-122"/>
              </a:rPr>
              <a:t>在该</a:t>
            </a:r>
          </a:p>
          <a:p>
            <a:pPr algn="just" eaLnBrk="1" hangingPunct="1">
              <a:lnSpc>
                <a:spcPct val="125000"/>
              </a:lnSpc>
            </a:pPr>
            <a:r>
              <a:rPr lang="zh-CN" altLang="en-US">
                <a:solidFill>
                  <a:schemeClr val="bg1"/>
                </a:solidFill>
                <a:ea typeface="楷体_GB2312" pitchFamily="49" charset="-122"/>
              </a:rPr>
              <a:t>点产生的电场强度的</a:t>
            </a:r>
            <a:r>
              <a:rPr lang="zh-CN" altLang="en-US">
                <a:solidFill>
                  <a:srgbClr val="66FFFF"/>
                </a:solidFill>
                <a:ea typeface="楷体_GB2312" pitchFamily="49" charset="-122"/>
              </a:rPr>
              <a:t>矢量和</a:t>
            </a:r>
            <a:r>
              <a:rPr lang="zh-CN" altLang="en-US">
                <a:solidFill>
                  <a:schemeClr val="bg1"/>
                </a:solidFill>
                <a:ea typeface="楷体_GB2312" pitchFamily="49" charset="-122"/>
              </a:rPr>
              <a:t>。这称为</a:t>
            </a:r>
            <a:r>
              <a:rPr lang="zh-CN" altLang="en-US">
                <a:solidFill>
                  <a:srgbClr val="66FFFF"/>
                </a:solidFill>
                <a:ea typeface="楷体_GB2312" pitchFamily="49" charset="-122"/>
              </a:rPr>
              <a:t>电场强度叠加原理。</a:t>
            </a:r>
          </a:p>
        </p:txBody>
      </p:sp>
      <p:sp>
        <p:nvSpPr>
          <p:cNvPr id="358410" name="Rectangle 10"/>
          <p:cNvSpPr>
            <a:spLocks noChangeArrowheads="1"/>
          </p:cNvSpPr>
          <p:nvPr/>
        </p:nvSpPr>
        <p:spPr bwMode="auto">
          <a:xfrm>
            <a:off x="539750" y="781348"/>
            <a:ext cx="3238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en-US" altLang="zh-CN">
                <a:solidFill>
                  <a:srgbClr val="FFFF66"/>
                </a:solidFill>
                <a:ea typeface="楷体_GB2312" pitchFamily="49" charset="-122"/>
                <a:sym typeface="Wingdings" panose="05000000000000000000" pitchFamily="2" charset="2"/>
              </a:rPr>
              <a:t></a:t>
            </a:r>
          </a:p>
        </p:txBody>
      </p:sp>
      <p:sp>
        <p:nvSpPr>
          <p:cNvPr id="358411" name="Rectangle 11"/>
          <p:cNvSpPr>
            <a:spLocks noChangeArrowheads="1"/>
          </p:cNvSpPr>
          <p:nvPr/>
        </p:nvSpPr>
        <p:spPr bwMode="auto">
          <a:xfrm>
            <a:off x="539750" y="2967336"/>
            <a:ext cx="3238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en-US" altLang="zh-CN">
                <a:solidFill>
                  <a:srgbClr val="FFFF66"/>
                </a:solidFill>
                <a:ea typeface="楷体_GB2312" pitchFamily="49" charset="-122"/>
                <a:sym typeface="Wingdings" panose="05000000000000000000" pitchFamily="2" charset="2"/>
              </a:rPr>
              <a:t></a:t>
            </a:r>
          </a:p>
        </p:txBody>
      </p:sp>
      <p:sp>
        <p:nvSpPr>
          <p:cNvPr id="358412" name="Line 12"/>
          <p:cNvSpPr>
            <a:spLocks noChangeShapeType="1"/>
          </p:cNvSpPr>
          <p:nvPr/>
        </p:nvSpPr>
        <p:spPr bwMode="auto">
          <a:xfrm flipV="1">
            <a:off x="7734300" y="4526261"/>
            <a:ext cx="474663" cy="474662"/>
          </a:xfrm>
          <a:prstGeom prst="line">
            <a:avLst/>
          </a:prstGeom>
          <a:noFill/>
          <a:ln w="28575">
            <a:solidFill>
              <a:srgbClr val="FF33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8413" name="Oval 13"/>
          <p:cNvSpPr>
            <a:spLocks noChangeArrowheads="1"/>
          </p:cNvSpPr>
          <p:nvPr/>
        </p:nvSpPr>
        <p:spPr bwMode="auto">
          <a:xfrm>
            <a:off x="7616825" y="4942186"/>
            <a:ext cx="152400" cy="152400"/>
          </a:xfrm>
          <a:prstGeom prst="ellipse">
            <a:avLst/>
          </a:prstGeom>
          <a:solidFill>
            <a:schemeClr val="bg1"/>
          </a:solidFill>
          <a:ln w="9525">
            <a:solidFill>
              <a:srgbClr val="FF33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58414" name="Freeform 14"/>
          <p:cNvSpPr>
            <a:spLocks/>
          </p:cNvSpPr>
          <p:nvPr/>
        </p:nvSpPr>
        <p:spPr bwMode="auto">
          <a:xfrm>
            <a:off x="6011863" y="4942186"/>
            <a:ext cx="1714500" cy="1584325"/>
          </a:xfrm>
          <a:custGeom>
            <a:avLst/>
            <a:gdLst>
              <a:gd name="T0" fmla="*/ 2147483646 w 1080"/>
              <a:gd name="T1" fmla="*/ 2147483646 h 1120"/>
              <a:gd name="T2" fmla="*/ 2147483646 w 1080"/>
              <a:gd name="T3" fmla="*/ 2147483646 h 1120"/>
              <a:gd name="T4" fmla="*/ 2147483646 w 1080"/>
              <a:gd name="T5" fmla="*/ 2147483646 h 1120"/>
              <a:gd name="T6" fmla="*/ 2147483646 w 1080"/>
              <a:gd name="T7" fmla="*/ 2147483646 h 1120"/>
              <a:gd name="T8" fmla="*/ 2147483646 w 1080"/>
              <a:gd name="T9" fmla="*/ 2147483646 h 1120"/>
              <a:gd name="T10" fmla="*/ 2147483646 w 1080"/>
              <a:gd name="T11" fmla="*/ 2147483646 h 1120"/>
              <a:gd name="T12" fmla="*/ 2147483646 w 1080"/>
              <a:gd name="T13" fmla="*/ 2147483646 h 1120"/>
              <a:gd name="T14" fmla="*/ 2147483646 w 1080"/>
              <a:gd name="T15" fmla="*/ 2147483646 h 112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080" h="1120">
                <a:moveTo>
                  <a:pt x="256" y="96"/>
                </a:moveTo>
                <a:cubicBezTo>
                  <a:pt x="176" y="152"/>
                  <a:pt x="32" y="232"/>
                  <a:pt x="16" y="384"/>
                </a:cubicBezTo>
                <a:cubicBezTo>
                  <a:pt x="0" y="536"/>
                  <a:pt x="72" y="896"/>
                  <a:pt x="160" y="1008"/>
                </a:cubicBezTo>
                <a:cubicBezTo>
                  <a:pt x="248" y="1120"/>
                  <a:pt x="400" y="1072"/>
                  <a:pt x="544" y="1056"/>
                </a:cubicBezTo>
                <a:cubicBezTo>
                  <a:pt x="688" y="1040"/>
                  <a:pt x="968" y="1064"/>
                  <a:pt x="1024" y="912"/>
                </a:cubicBezTo>
                <a:cubicBezTo>
                  <a:pt x="1080" y="760"/>
                  <a:pt x="968" y="288"/>
                  <a:pt x="880" y="144"/>
                </a:cubicBezTo>
                <a:cubicBezTo>
                  <a:pt x="792" y="0"/>
                  <a:pt x="592" y="56"/>
                  <a:pt x="496" y="48"/>
                </a:cubicBezTo>
                <a:cubicBezTo>
                  <a:pt x="400" y="40"/>
                  <a:pt x="336" y="40"/>
                  <a:pt x="256" y="96"/>
                </a:cubicBezTo>
                <a:close/>
              </a:path>
            </a:pathLst>
          </a:custGeom>
          <a:solidFill>
            <a:srgbClr val="009999"/>
          </a:solidFill>
          <a:ln w="9525">
            <a:round/>
            <a:headEnd/>
            <a:tailEnd/>
          </a:ln>
          <a:effectLst/>
          <a:scene3d>
            <a:camera prst="legacyPerspectiveFront">
              <a:rot lat="20099989" lon="20099989" rev="0"/>
            </a:camera>
            <a:lightRig rig="legacyFlat2" dir="t"/>
          </a:scene3d>
          <a:sp3d extrusionH="430200" prstMaterial="legacyMatte">
            <a:bevelT w="13500" h="13500" prst="angle"/>
            <a:bevelB w="13500" h="13500" prst="angle"/>
            <a:extrusionClr>
              <a:srgbClr val="009999"/>
            </a:extrusionClr>
            <a:contourClr>
              <a:srgbClr val="009999"/>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a:flatTx/>
          </a:bodyPr>
          <a:lstStyle/>
          <a:p>
            <a:endParaRPr lang="zh-CN" altLang="en-US"/>
          </a:p>
        </p:txBody>
      </p:sp>
      <p:sp>
        <p:nvSpPr>
          <p:cNvPr id="358415" name="Text Box 15"/>
          <p:cNvSpPr txBox="1">
            <a:spLocks noChangeArrowheads="1"/>
          </p:cNvSpPr>
          <p:nvPr/>
        </p:nvSpPr>
        <p:spPr bwMode="auto">
          <a:xfrm>
            <a:off x="733425" y="4878686"/>
            <a:ext cx="24304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66FFFF"/>
                </a:solidFill>
                <a:ea typeface="楷体_GB2312" pitchFamily="49" charset="-122"/>
              </a:rPr>
              <a:t>连续分布带电体</a:t>
            </a:r>
            <a:r>
              <a:rPr lang="en-US" altLang="zh-CN">
                <a:solidFill>
                  <a:srgbClr val="66FFFF"/>
                </a:solidFill>
                <a:ea typeface="楷体_GB2312" pitchFamily="49" charset="-122"/>
              </a:rPr>
              <a:t>:</a:t>
            </a:r>
          </a:p>
        </p:txBody>
      </p:sp>
      <p:sp>
        <p:nvSpPr>
          <p:cNvPr id="358416" name="Oval 16"/>
          <p:cNvSpPr>
            <a:spLocks noChangeArrowheads="1"/>
          </p:cNvSpPr>
          <p:nvPr/>
        </p:nvSpPr>
        <p:spPr bwMode="auto">
          <a:xfrm>
            <a:off x="6743700" y="5839123"/>
            <a:ext cx="152400" cy="152400"/>
          </a:xfrm>
          <a:prstGeom prst="ellipse">
            <a:avLst/>
          </a:prstGeom>
          <a:gradFill rotWithShape="1">
            <a:gsLst>
              <a:gs pos="0">
                <a:srgbClr val="767600"/>
              </a:gs>
              <a:gs pos="50000">
                <a:srgbClr val="FFFF00"/>
              </a:gs>
              <a:gs pos="100000">
                <a:srgbClr val="767600"/>
              </a:gs>
            </a:gsLst>
            <a:lin ang="5400000" scaled="1"/>
          </a:gradFill>
          <a:ln w="9525">
            <a:solidFill>
              <a:srgbClr val="66FFFF"/>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58417" name="Line 17"/>
          <p:cNvSpPr>
            <a:spLocks noChangeShapeType="1"/>
          </p:cNvSpPr>
          <p:nvPr/>
        </p:nvSpPr>
        <p:spPr bwMode="auto">
          <a:xfrm flipV="1">
            <a:off x="6837363" y="5045373"/>
            <a:ext cx="857250" cy="852488"/>
          </a:xfrm>
          <a:prstGeom prst="line">
            <a:avLst/>
          </a:prstGeom>
          <a:noFill/>
          <a:ln w="38100">
            <a:solidFill>
              <a:srgbClr val="66FFFF"/>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358418" name="Object 18"/>
          <p:cNvGraphicFramePr>
            <a:graphicFrameLocks/>
          </p:cNvGraphicFramePr>
          <p:nvPr>
            <p:extLst>
              <p:ext uri="{D42A27DB-BD31-4B8C-83A1-F6EECF244321}">
                <p14:modId xmlns:p14="http://schemas.microsoft.com/office/powerpoint/2010/main" val="2245090871"/>
              </p:ext>
            </p:extLst>
          </p:nvPr>
        </p:nvGraphicFramePr>
        <p:xfrm>
          <a:off x="3421063" y="4726286"/>
          <a:ext cx="2286000" cy="965200"/>
        </p:xfrm>
        <a:graphic>
          <a:graphicData uri="http://schemas.openxmlformats.org/presentationml/2006/ole">
            <mc:AlternateContent xmlns:mc="http://schemas.openxmlformats.org/markup-compatibility/2006">
              <mc:Choice xmlns:v="urn:schemas-microsoft-com:vml" Requires="v">
                <p:oleObj spid="_x0000_s9221" name="Equation" r:id="rId9" imgW="2228765" imgH="905011" progId="Equation.DSMT4">
                  <p:embed/>
                </p:oleObj>
              </mc:Choice>
              <mc:Fallback>
                <p:oleObj name="Equation" r:id="rId9" imgW="2228765" imgH="905011" progId="Equation.DSMT4">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421063" y="4726286"/>
                        <a:ext cx="2286000" cy="96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58419" name="Object 19"/>
          <p:cNvGraphicFramePr>
            <a:graphicFrameLocks/>
          </p:cNvGraphicFramePr>
          <p:nvPr>
            <p:extLst>
              <p:ext uri="{D42A27DB-BD31-4B8C-83A1-F6EECF244321}">
                <p14:modId xmlns:p14="http://schemas.microsoft.com/office/powerpoint/2010/main" val="660453688"/>
              </p:ext>
            </p:extLst>
          </p:nvPr>
        </p:nvGraphicFramePr>
        <p:xfrm>
          <a:off x="777875" y="5518448"/>
          <a:ext cx="2424113" cy="965200"/>
        </p:xfrm>
        <a:graphic>
          <a:graphicData uri="http://schemas.openxmlformats.org/presentationml/2006/ole">
            <mc:AlternateContent xmlns:mc="http://schemas.openxmlformats.org/markup-compatibility/2006">
              <mc:Choice xmlns:v="urn:schemas-microsoft-com:vml" Requires="v">
                <p:oleObj spid="_x0000_s9222" name="公式" r:id="rId11" imgW="2371683" imgH="905011" progId="Equation.3">
                  <p:embed/>
                </p:oleObj>
              </mc:Choice>
              <mc:Fallback>
                <p:oleObj name="公式" r:id="rId11" imgW="2371683" imgH="905011" progId="Equation.3">
                  <p:embed/>
                  <p:pic>
                    <p:nvPicPr>
                      <p:cNvPr id="0" name=""/>
                      <p:cNvPicPr>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77875" y="5518448"/>
                        <a:ext cx="2424113" cy="965200"/>
                      </a:xfrm>
                      <a:prstGeom prst="rect">
                        <a:avLst/>
                      </a:prstGeom>
                      <a:solidFill>
                        <a:schemeClr val="tx2"/>
                      </a:solidFill>
                      <a:ln w="19050">
                        <a:solidFill>
                          <a:schemeClr val="folHlink"/>
                        </a:solidFill>
                        <a:miter lim="800000"/>
                        <a:headEnd/>
                        <a:tailEnd/>
                      </a:ln>
                    </p:spPr>
                  </p:pic>
                </p:oleObj>
              </mc:Fallback>
            </mc:AlternateContent>
          </a:graphicData>
        </a:graphic>
      </p:graphicFrame>
      <p:graphicFrame>
        <p:nvGraphicFramePr>
          <p:cNvPr id="358420" name="Object 20"/>
          <p:cNvGraphicFramePr>
            <a:graphicFrameLocks/>
          </p:cNvGraphicFramePr>
          <p:nvPr>
            <p:extLst>
              <p:ext uri="{D42A27DB-BD31-4B8C-83A1-F6EECF244321}">
                <p14:modId xmlns:p14="http://schemas.microsoft.com/office/powerpoint/2010/main" val="3331910283"/>
              </p:ext>
            </p:extLst>
          </p:nvPr>
        </p:nvGraphicFramePr>
        <p:xfrm>
          <a:off x="6397625" y="5908973"/>
          <a:ext cx="392113" cy="392113"/>
        </p:xfrm>
        <a:graphic>
          <a:graphicData uri="http://schemas.openxmlformats.org/presentationml/2006/ole">
            <mc:AlternateContent xmlns:mc="http://schemas.openxmlformats.org/markup-compatibility/2006">
              <mc:Choice xmlns:v="urn:schemas-microsoft-com:vml" Requires="v">
                <p:oleObj spid="_x0000_s9223" name="Equation" r:id="rId13" imgW="333248" imgH="333409" progId="Equation.3">
                  <p:embed/>
                </p:oleObj>
              </mc:Choice>
              <mc:Fallback>
                <p:oleObj name="Equation" r:id="rId13" imgW="333248" imgH="333409" progId="Equation.3">
                  <p:embed/>
                  <p:pic>
                    <p:nvPicPr>
                      <p:cNvPr id="0" name=""/>
                      <p:cNvPicPr>
                        <a:picLocks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397625" y="5908973"/>
                        <a:ext cx="392113" cy="392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8421" name="Object 21"/>
          <p:cNvGraphicFramePr>
            <a:graphicFrameLocks/>
          </p:cNvGraphicFramePr>
          <p:nvPr>
            <p:extLst>
              <p:ext uri="{D42A27DB-BD31-4B8C-83A1-F6EECF244321}">
                <p14:modId xmlns:p14="http://schemas.microsoft.com/office/powerpoint/2010/main" val="1465246623"/>
              </p:ext>
            </p:extLst>
          </p:nvPr>
        </p:nvGraphicFramePr>
        <p:xfrm>
          <a:off x="6964363" y="5212061"/>
          <a:ext cx="215900" cy="266700"/>
        </p:xfrm>
        <a:graphic>
          <a:graphicData uri="http://schemas.openxmlformats.org/presentationml/2006/ole">
            <mc:AlternateContent xmlns:mc="http://schemas.openxmlformats.org/markup-compatibility/2006">
              <mc:Choice xmlns:v="urn:schemas-microsoft-com:vml" Requires="v">
                <p:oleObj spid="_x0000_s9224" name="Equation" r:id="rId15" imgW="161883" imgH="209414" progId="Equation.3">
                  <p:embed/>
                </p:oleObj>
              </mc:Choice>
              <mc:Fallback>
                <p:oleObj name="Equation" r:id="rId15" imgW="161883" imgH="209414" progId="Equation.3">
                  <p:embed/>
                  <p:pic>
                    <p:nvPicPr>
                      <p:cNvPr id="0" name=""/>
                      <p:cNvPicPr>
                        <a:picLocks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964363" y="5212061"/>
                        <a:ext cx="215900" cy="266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8422" name="Object 22"/>
          <p:cNvGraphicFramePr>
            <a:graphicFrameLocks/>
          </p:cNvGraphicFramePr>
          <p:nvPr>
            <p:extLst>
              <p:ext uri="{D42A27DB-BD31-4B8C-83A1-F6EECF244321}">
                <p14:modId xmlns:p14="http://schemas.microsoft.com/office/powerpoint/2010/main" val="1125771464"/>
              </p:ext>
            </p:extLst>
          </p:nvPr>
        </p:nvGraphicFramePr>
        <p:xfrm>
          <a:off x="8258175" y="4513561"/>
          <a:ext cx="442913" cy="355600"/>
        </p:xfrm>
        <a:graphic>
          <a:graphicData uri="http://schemas.openxmlformats.org/presentationml/2006/ole">
            <mc:AlternateContent xmlns:mc="http://schemas.openxmlformats.org/markup-compatibility/2006">
              <mc:Choice xmlns:v="urn:schemas-microsoft-com:vml" Requires="v">
                <p:oleObj spid="_x0000_s9225" name="Equation" r:id="rId17" imgW="390483" imgH="295139" progId="Equation.3">
                  <p:embed/>
                </p:oleObj>
              </mc:Choice>
              <mc:Fallback>
                <p:oleObj name="Equation" r:id="rId17" imgW="390483" imgH="295139" progId="Equation.3">
                  <p:embed/>
                  <p:pic>
                    <p:nvPicPr>
                      <p:cNvPr id="0" name=""/>
                      <p:cNvPicPr>
                        <a:picLocks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8258175" y="4513561"/>
                        <a:ext cx="442913" cy="355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58423" name="Text Box 23"/>
          <p:cNvSpPr txBox="1">
            <a:spLocks noChangeArrowheads="1"/>
          </p:cNvSpPr>
          <p:nvPr/>
        </p:nvSpPr>
        <p:spPr bwMode="auto">
          <a:xfrm>
            <a:off x="7694613" y="4973936"/>
            <a:ext cx="3698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P</a:t>
            </a:r>
          </a:p>
        </p:txBody>
      </p:sp>
      <p:sp>
        <p:nvSpPr>
          <p:cNvPr id="358424" name="Rectangle 24"/>
          <p:cNvSpPr>
            <a:spLocks noChangeArrowheads="1"/>
          </p:cNvSpPr>
          <p:nvPr/>
        </p:nvSpPr>
        <p:spPr bwMode="auto">
          <a:xfrm>
            <a:off x="530225" y="4843761"/>
            <a:ext cx="3238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en-US" altLang="zh-CN">
                <a:solidFill>
                  <a:srgbClr val="FFFF66"/>
                </a:solidFill>
                <a:ea typeface="楷体_GB2312" pitchFamily="49" charset="-122"/>
                <a:sym typeface="Wingdings" panose="05000000000000000000" pitchFamily="2" charset="2"/>
              </a:rPr>
              <a:t></a:t>
            </a:r>
          </a:p>
        </p:txBody>
      </p:sp>
    </p:spTree>
    <p:extLst>
      <p:ext uri="{BB962C8B-B14F-4D97-AF65-F5344CB8AC3E}">
        <p14:creationId xmlns:p14="http://schemas.microsoft.com/office/powerpoint/2010/main" val="439048856"/>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58402"/>
                                        </p:tgtEl>
                                        <p:attrNameLst>
                                          <p:attrName>style.visibility</p:attrName>
                                        </p:attrNameLst>
                                      </p:cBhvr>
                                      <p:to>
                                        <p:strVal val="visible"/>
                                      </p:to>
                                    </p:set>
                                    <p:animEffect transition="in" filter="wipe(left)">
                                      <p:cBhvr>
                                        <p:cTn id="7" dur="500"/>
                                        <p:tgtEl>
                                          <p:spTgt spid="35840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58410"/>
                                        </p:tgtEl>
                                        <p:attrNameLst>
                                          <p:attrName>style.visibility</p:attrName>
                                        </p:attrNameLst>
                                      </p:cBhvr>
                                      <p:to>
                                        <p:strVal val="visible"/>
                                      </p:to>
                                    </p:se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358403"/>
                                        </p:tgtEl>
                                        <p:attrNameLst>
                                          <p:attrName>style.visibility</p:attrName>
                                        </p:attrNameLst>
                                      </p:cBhvr>
                                      <p:to>
                                        <p:strVal val="visible"/>
                                      </p:to>
                                    </p:set>
                                    <p:animEffect transition="in" filter="wipe(left)">
                                      <p:cBhvr>
                                        <p:cTn id="16" dur="500"/>
                                        <p:tgtEl>
                                          <p:spTgt spid="358403"/>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358404"/>
                                        </p:tgtEl>
                                        <p:attrNameLst>
                                          <p:attrName>style.visibility</p:attrName>
                                        </p:attrNameLst>
                                      </p:cBhvr>
                                      <p:to>
                                        <p:strVal val="visible"/>
                                      </p:to>
                                    </p:set>
                                    <p:animEffect transition="in" filter="wipe(left)">
                                      <p:cBhvr>
                                        <p:cTn id="21" dur="500"/>
                                        <p:tgtEl>
                                          <p:spTgt spid="358404"/>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358407"/>
                                        </p:tgtEl>
                                        <p:attrNameLst>
                                          <p:attrName>style.visibility</p:attrName>
                                        </p:attrNameLst>
                                      </p:cBhvr>
                                      <p:to>
                                        <p:strVal val="visible"/>
                                      </p:to>
                                    </p:set>
                                    <p:animEffect transition="in" filter="wipe(left)">
                                      <p:cBhvr>
                                        <p:cTn id="26" dur="500"/>
                                        <p:tgtEl>
                                          <p:spTgt spid="358407"/>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8" fill="hold" nodeType="clickEffect">
                                  <p:stCondLst>
                                    <p:cond delay="0"/>
                                  </p:stCondLst>
                                  <p:childTnLst>
                                    <p:set>
                                      <p:cBhvr>
                                        <p:cTn id="30" dur="1" fill="hold">
                                          <p:stCondLst>
                                            <p:cond delay="0"/>
                                          </p:stCondLst>
                                        </p:cTn>
                                        <p:tgtEl>
                                          <p:spTgt spid="358405"/>
                                        </p:tgtEl>
                                        <p:attrNameLst>
                                          <p:attrName>style.visibility</p:attrName>
                                        </p:attrNameLst>
                                      </p:cBhvr>
                                      <p:to>
                                        <p:strVal val="visible"/>
                                      </p:to>
                                    </p:set>
                                    <p:animEffect transition="in" filter="wipe(left)">
                                      <p:cBhvr>
                                        <p:cTn id="31" dur="500"/>
                                        <p:tgtEl>
                                          <p:spTgt spid="358405"/>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358411"/>
                                        </p:tgtEl>
                                        <p:attrNameLst>
                                          <p:attrName>style.visibility</p:attrName>
                                        </p:attrNameLst>
                                      </p:cBhvr>
                                      <p:to>
                                        <p:strVal val="visible"/>
                                      </p:to>
                                    </p:set>
                                  </p:childTnLst>
                                </p:cTn>
                              </p:par>
                            </p:childTnLst>
                          </p:cTn>
                        </p:par>
                      </p:childTnLst>
                    </p:cTn>
                  </p:par>
                  <p:par>
                    <p:cTn id="36" fill="hold" nodeType="clickPar">
                      <p:stCondLst>
                        <p:cond delay="indefinite"/>
                      </p:stCondLst>
                      <p:childTnLst>
                        <p:par>
                          <p:cTn id="37" fill="hold" nodeType="withGroup">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358408"/>
                                        </p:tgtEl>
                                        <p:attrNameLst>
                                          <p:attrName>style.visibility</p:attrName>
                                        </p:attrNameLst>
                                      </p:cBhvr>
                                      <p:to>
                                        <p:strVal val="visible"/>
                                      </p:to>
                                    </p:set>
                                    <p:animEffect transition="in" filter="wipe(left)">
                                      <p:cBhvr>
                                        <p:cTn id="40" dur="500"/>
                                        <p:tgtEl>
                                          <p:spTgt spid="358408"/>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22" presetClass="entr" presetSubtype="8" fill="hold" nodeType="clickEffect">
                                  <p:stCondLst>
                                    <p:cond delay="0"/>
                                  </p:stCondLst>
                                  <p:childTnLst>
                                    <p:set>
                                      <p:cBhvr>
                                        <p:cTn id="44" dur="1" fill="hold">
                                          <p:stCondLst>
                                            <p:cond delay="0"/>
                                          </p:stCondLst>
                                        </p:cTn>
                                        <p:tgtEl>
                                          <p:spTgt spid="358406"/>
                                        </p:tgtEl>
                                        <p:attrNameLst>
                                          <p:attrName>style.visibility</p:attrName>
                                        </p:attrNameLst>
                                      </p:cBhvr>
                                      <p:to>
                                        <p:strVal val="visible"/>
                                      </p:to>
                                    </p:set>
                                    <p:animEffect transition="in" filter="wipe(left)">
                                      <p:cBhvr>
                                        <p:cTn id="45" dur="500"/>
                                        <p:tgtEl>
                                          <p:spTgt spid="358406"/>
                                        </p:tgtEl>
                                      </p:cBhvr>
                                    </p:animEffect>
                                  </p:childTnLst>
                                </p:cTn>
                              </p:par>
                            </p:childTnLst>
                          </p:cTn>
                        </p:par>
                      </p:childTnLst>
                    </p:cTn>
                  </p:par>
                  <p:par>
                    <p:cTn id="46" fill="hold" nodeType="clickPar">
                      <p:stCondLst>
                        <p:cond delay="indefinite"/>
                      </p:stCondLst>
                      <p:childTnLst>
                        <p:par>
                          <p:cTn id="47" fill="hold" nodeType="withGroup">
                            <p:stCondLst>
                              <p:cond delay="0"/>
                            </p:stCondLst>
                            <p:childTnLst>
                              <p:par>
                                <p:cTn id="48" presetID="22" presetClass="entr" presetSubtype="8" fill="hold" grpId="0" nodeType="clickEffect">
                                  <p:stCondLst>
                                    <p:cond delay="0"/>
                                  </p:stCondLst>
                                  <p:iterate type="wd">
                                    <p:tmPct val="41000"/>
                                  </p:iterate>
                                  <p:childTnLst>
                                    <p:set>
                                      <p:cBhvr>
                                        <p:cTn id="49" dur="1" fill="hold">
                                          <p:stCondLst>
                                            <p:cond delay="0"/>
                                          </p:stCondLst>
                                        </p:cTn>
                                        <p:tgtEl>
                                          <p:spTgt spid="358409"/>
                                        </p:tgtEl>
                                        <p:attrNameLst>
                                          <p:attrName>style.visibility</p:attrName>
                                        </p:attrNameLst>
                                      </p:cBhvr>
                                      <p:to>
                                        <p:strVal val="visible"/>
                                      </p:to>
                                    </p:set>
                                    <p:animEffect transition="in" filter="wipe(left)">
                                      <p:cBhvr>
                                        <p:cTn id="50" dur="500"/>
                                        <p:tgtEl>
                                          <p:spTgt spid="358409"/>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358415"/>
                                        </p:tgtEl>
                                        <p:attrNameLst>
                                          <p:attrName>style.visibility</p:attrName>
                                        </p:attrNameLst>
                                      </p:cBhvr>
                                      <p:to>
                                        <p:strVal val="visible"/>
                                      </p:to>
                                    </p:set>
                                    <p:animEffect transition="in" filter="wipe(left)">
                                      <p:cBhvr>
                                        <p:cTn id="55" dur="2000"/>
                                        <p:tgtEl>
                                          <p:spTgt spid="358415"/>
                                        </p:tgtEl>
                                      </p:cBhvr>
                                    </p:animEffect>
                                  </p:childTnLst>
                                </p:cTn>
                              </p:par>
                              <p:par>
                                <p:cTn id="56" presetID="1" presetClass="entr" presetSubtype="0" fill="hold" grpId="0" nodeType="withEffect">
                                  <p:stCondLst>
                                    <p:cond delay="0"/>
                                  </p:stCondLst>
                                  <p:childTnLst>
                                    <p:set>
                                      <p:cBhvr>
                                        <p:cTn id="57" dur="1" fill="hold">
                                          <p:stCondLst>
                                            <p:cond delay="0"/>
                                          </p:stCondLst>
                                        </p:cTn>
                                        <p:tgtEl>
                                          <p:spTgt spid="358424"/>
                                        </p:tgtEl>
                                        <p:attrNameLst>
                                          <p:attrName>style.visibility</p:attrName>
                                        </p:attrNameLst>
                                      </p:cBhvr>
                                      <p:to>
                                        <p:strVal val="visible"/>
                                      </p:to>
                                    </p:set>
                                  </p:childTnLst>
                                </p:cTn>
                              </p:par>
                            </p:childTnLst>
                          </p:cTn>
                        </p:par>
                      </p:childTnLst>
                    </p:cTn>
                  </p:par>
                  <p:par>
                    <p:cTn id="58" fill="hold" nodeType="clickPar">
                      <p:stCondLst>
                        <p:cond delay="indefinite"/>
                      </p:stCondLst>
                      <p:childTnLst>
                        <p:par>
                          <p:cTn id="59" fill="hold" nodeType="withGroup">
                            <p:stCondLst>
                              <p:cond delay="0"/>
                            </p:stCondLst>
                            <p:childTnLst>
                              <p:par>
                                <p:cTn id="60" presetID="23" presetClass="entr" presetSubtype="32" fill="hold" grpId="0" nodeType="clickEffect">
                                  <p:stCondLst>
                                    <p:cond delay="0"/>
                                  </p:stCondLst>
                                  <p:childTnLst>
                                    <p:set>
                                      <p:cBhvr>
                                        <p:cTn id="61" dur="1" fill="hold">
                                          <p:stCondLst>
                                            <p:cond delay="0"/>
                                          </p:stCondLst>
                                        </p:cTn>
                                        <p:tgtEl>
                                          <p:spTgt spid="358414"/>
                                        </p:tgtEl>
                                        <p:attrNameLst>
                                          <p:attrName>style.visibility</p:attrName>
                                        </p:attrNameLst>
                                      </p:cBhvr>
                                      <p:to>
                                        <p:strVal val="visible"/>
                                      </p:to>
                                    </p:set>
                                    <p:anim calcmode="lin" valueType="num">
                                      <p:cBhvr>
                                        <p:cTn id="62" dur="2000" fill="hold"/>
                                        <p:tgtEl>
                                          <p:spTgt spid="358414"/>
                                        </p:tgtEl>
                                        <p:attrNameLst>
                                          <p:attrName>ppt_w</p:attrName>
                                        </p:attrNameLst>
                                      </p:cBhvr>
                                      <p:tavLst>
                                        <p:tav tm="0">
                                          <p:val>
                                            <p:strVal val="4*#ppt_w"/>
                                          </p:val>
                                        </p:tav>
                                        <p:tav tm="100000">
                                          <p:val>
                                            <p:strVal val="#ppt_w"/>
                                          </p:val>
                                        </p:tav>
                                      </p:tavLst>
                                    </p:anim>
                                    <p:anim calcmode="lin" valueType="num">
                                      <p:cBhvr>
                                        <p:cTn id="63" dur="2000" fill="hold"/>
                                        <p:tgtEl>
                                          <p:spTgt spid="358414"/>
                                        </p:tgtEl>
                                        <p:attrNameLst>
                                          <p:attrName>ppt_h</p:attrName>
                                        </p:attrNameLst>
                                      </p:cBhvr>
                                      <p:tavLst>
                                        <p:tav tm="0">
                                          <p:val>
                                            <p:strVal val="4*#ppt_h"/>
                                          </p:val>
                                        </p:tav>
                                        <p:tav tm="100000">
                                          <p:val>
                                            <p:strVal val="#ppt_h"/>
                                          </p:val>
                                        </p:tav>
                                      </p:tavLst>
                                    </p:anim>
                                  </p:childTnLst>
                                </p:cTn>
                              </p:par>
                            </p:childTnLst>
                          </p:cTn>
                        </p:par>
                      </p:childTnLst>
                    </p:cTn>
                  </p:par>
                  <p:par>
                    <p:cTn id="64" fill="hold" nodeType="clickPar">
                      <p:stCondLst>
                        <p:cond delay="indefinite"/>
                      </p:stCondLst>
                      <p:childTnLst>
                        <p:par>
                          <p:cTn id="65" fill="hold" nodeType="withGroup">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358413"/>
                                        </p:tgtEl>
                                        <p:attrNameLst>
                                          <p:attrName>style.visibility</p:attrName>
                                        </p:attrNameLst>
                                      </p:cBhvr>
                                      <p:to>
                                        <p:strVal val="visible"/>
                                      </p:to>
                                    </p:set>
                                    <p:animEffect transition="in" filter="wipe(left)">
                                      <p:cBhvr>
                                        <p:cTn id="68" dur="500"/>
                                        <p:tgtEl>
                                          <p:spTgt spid="358413"/>
                                        </p:tgtEl>
                                      </p:cBhvr>
                                    </p:animEffect>
                                  </p:childTnLst>
                                </p:cTn>
                              </p:par>
                            </p:childTnLst>
                          </p:cTn>
                        </p:par>
                        <p:par>
                          <p:cTn id="69" fill="hold" nodeType="afterGroup">
                            <p:stCondLst>
                              <p:cond delay="500"/>
                            </p:stCondLst>
                            <p:childTnLst>
                              <p:par>
                                <p:cTn id="70" presetID="22" presetClass="entr" presetSubtype="8" fill="hold" grpId="0" nodeType="afterEffect">
                                  <p:stCondLst>
                                    <p:cond delay="0"/>
                                  </p:stCondLst>
                                  <p:childTnLst>
                                    <p:set>
                                      <p:cBhvr>
                                        <p:cTn id="71" dur="1" fill="hold">
                                          <p:stCondLst>
                                            <p:cond delay="0"/>
                                          </p:stCondLst>
                                        </p:cTn>
                                        <p:tgtEl>
                                          <p:spTgt spid="358423"/>
                                        </p:tgtEl>
                                        <p:attrNameLst>
                                          <p:attrName>style.visibility</p:attrName>
                                        </p:attrNameLst>
                                      </p:cBhvr>
                                      <p:to>
                                        <p:strVal val="visible"/>
                                      </p:to>
                                    </p:set>
                                    <p:animEffect transition="in" filter="wipe(left)">
                                      <p:cBhvr>
                                        <p:cTn id="72" dur="500"/>
                                        <p:tgtEl>
                                          <p:spTgt spid="358423"/>
                                        </p:tgtEl>
                                      </p:cBhvr>
                                    </p:animEffec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8" fill="hold" grpId="0" nodeType="clickEffect">
                                  <p:stCondLst>
                                    <p:cond delay="0"/>
                                  </p:stCondLst>
                                  <p:childTnLst>
                                    <p:set>
                                      <p:cBhvr>
                                        <p:cTn id="76" dur="1" fill="hold">
                                          <p:stCondLst>
                                            <p:cond delay="0"/>
                                          </p:stCondLst>
                                        </p:cTn>
                                        <p:tgtEl>
                                          <p:spTgt spid="358416"/>
                                        </p:tgtEl>
                                        <p:attrNameLst>
                                          <p:attrName>style.visibility</p:attrName>
                                        </p:attrNameLst>
                                      </p:cBhvr>
                                      <p:to>
                                        <p:strVal val="visible"/>
                                      </p:to>
                                    </p:set>
                                    <p:animEffect transition="in" filter="wipe(left)">
                                      <p:cBhvr>
                                        <p:cTn id="77" dur="500"/>
                                        <p:tgtEl>
                                          <p:spTgt spid="358416"/>
                                        </p:tgtEl>
                                      </p:cBhvr>
                                    </p:animEffect>
                                  </p:childTnLst>
                                </p:cTn>
                              </p:par>
                            </p:childTnLst>
                          </p:cTn>
                        </p:par>
                        <p:par>
                          <p:cTn id="78" fill="hold" nodeType="afterGroup">
                            <p:stCondLst>
                              <p:cond delay="500"/>
                            </p:stCondLst>
                            <p:childTnLst>
                              <p:par>
                                <p:cTn id="79" presetID="22" presetClass="entr" presetSubtype="8" fill="hold" nodeType="afterEffect">
                                  <p:stCondLst>
                                    <p:cond delay="0"/>
                                  </p:stCondLst>
                                  <p:childTnLst>
                                    <p:set>
                                      <p:cBhvr>
                                        <p:cTn id="80" dur="1" fill="hold">
                                          <p:stCondLst>
                                            <p:cond delay="0"/>
                                          </p:stCondLst>
                                        </p:cTn>
                                        <p:tgtEl>
                                          <p:spTgt spid="358420"/>
                                        </p:tgtEl>
                                        <p:attrNameLst>
                                          <p:attrName>style.visibility</p:attrName>
                                        </p:attrNameLst>
                                      </p:cBhvr>
                                      <p:to>
                                        <p:strVal val="visible"/>
                                      </p:to>
                                    </p:set>
                                    <p:animEffect transition="in" filter="wipe(left)">
                                      <p:cBhvr>
                                        <p:cTn id="81" dur="500"/>
                                        <p:tgtEl>
                                          <p:spTgt spid="358420"/>
                                        </p:tgtEl>
                                      </p:cBhvr>
                                    </p:animEffect>
                                  </p:childTnLst>
                                </p:cTn>
                              </p:par>
                            </p:childTnLst>
                          </p:cTn>
                        </p:par>
                      </p:childTnLst>
                    </p:cTn>
                  </p:par>
                  <p:par>
                    <p:cTn id="82" fill="hold" nodeType="clickPar">
                      <p:stCondLst>
                        <p:cond delay="indefinite"/>
                      </p:stCondLst>
                      <p:childTnLst>
                        <p:par>
                          <p:cTn id="83" fill="hold" nodeType="withGroup">
                            <p:stCondLst>
                              <p:cond delay="0"/>
                            </p:stCondLst>
                            <p:childTnLst>
                              <p:par>
                                <p:cTn id="84" presetID="22" presetClass="entr" presetSubtype="8" fill="hold" grpId="0" nodeType="clickEffect">
                                  <p:stCondLst>
                                    <p:cond delay="0"/>
                                  </p:stCondLst>
                                  <p:childTnLst>
                                    <p:set>
                                      <p:cBhvr>
                                        <p:cTn id="85" dur="1" fill="hold">
                                          <p:stCondLst>
                                            <p:cond delay="0"/>
                                          </p:stCondLst>
                                        </p:cTn>
                                        <p:tgtEl>
                                          <p:spTgt spid="358417"/>
                                        </p:tgtEl>
                                        <p:attrNameLst>
                                          <p:attrName>style.visibility</p:attrName>
                                        </p:attrNameLst>
                                      </p:cBhvr>
                                      <p:to>
                                        <p:strVal val="visible"/>
                                      </p:to>
                                    </p:set>
                                    <p:animEffect transition="in" filter="wipe(left)">
                                      <p:cBhvr>
                                        <p:cTn id="86" dur="500"/>
                                        <p:tgtEl>
                                          <p:spTgt spid="358417"/>
                                        </p:tgtEl>
                                      </p:cBhvr>
                                    </p:animEffect>
                                  </p:childTnLst>
                                </p:cTn>
                              </p:par>
                            </p:childTnLst>
                          </p:cTn>
                        </p:par>
                        <p:par>
                          <p:cTn id="87" fill="hold" nodeType="afterGroup">
                            <p:stCondLst>
                              <p:cond delay="500"/>
                            </p:stCondLst>
                            <p:childTnLst>
                              <p:par>
                                <p:cTn id="88" presetID="22" presetClass="entr" presetSubtype="8" fill="hold" nodeType="afterEffect">
                                  <p:stCondLst>
                                    <p:cond delay="0"/>
                                  </p:stCondLst>
                                  <p:childTnLst>
                                    <p:set>
                                      <p:cBhvr>
                                        <p:cTn id="89" dur="1" fill="hold">
                                          <p:stCondLst>
                                            <p:cond delay="0"/>
                                          </p:stCondLst>
                                        </p:cTn>
                                        <p:tgtEl>
                                          <p:spTgt spid="358421"/>
                                        </p:tgtEl>
                                        <p:attrNameLst>
                                          <p:attrName>style.visibility</p:attrName>
                                        </p:attrNameLst>
                                      </p:cBhvr>
                                      <p:to>
                                        <p:strVal val="visible"/>
                                      </p:to>
                                    </p:set>
                                    <p:animEffect transition="in" filter="wipe(left)">
                                      <p:cBhvr>
                                        <p:cTn id="90" dur="500"/>
                                        <p:tgtEl>
                                          <p:spTgt spid="358421"/>
                                        </p:tgtEl>
                                      </p:cBhvr>
                                    </p:animEffect>
                                  </p:childTnLst>
                                </p:cTn>
                              </p:par>
                            </p:childTnLst>
                          </p:cTn>
                        </p:par>
                      </p:childTnLst>
                    </p:cTn>
                  </p:par>
                  <p:par>
                    <p:cTn id="91" fill="hold" nodeType="clickPar">
                      <p:stCondLst>
                        <p:cond delay="indefinite"/>
                      </p:stCondLst>
                      <p:childTnLst>
                        <p:par>
                          <p:cTn id="92" fill="hold" nodeType="withGroup">
                            <p:stCondLst>
                              <p:cond delay="0"/>
                            </p:stCondLst>
                            <p:childTnLst>
                              <p:par>
                                <p:cTn id="93" presetID="22" presetClass="entr" presetSubtype="8" fill="hold" grpId="0" nodeType="clickEffect">
                                  <p:stCondLst>
                                    <p:cond delay="0"/>
                                  </p:stCondLst>
                                  <p:childTnLst>
                                    <p:set>
                                      <p:cBhvr>
                                        <p:cTn id="94" dur="1" fill="hold">
                                          <p:stCondLst>
                                            <p:cond delay="0"/>
                                          </p:stCondLst>
                                        </p:cTn>
                                        <p:tgtEl>
                                          <p:spTgt spid="358412"/>
                                        </p:tgtEl>
                                        <p:attrNameLst>
                                          <p:attrName>style.visibility</p:attrName>
                                        </p:attrNameLst>
                                      </p:cBhvr>
                                      <p:to>
                                        <p:strVal val="visible"/>
                                      </p:to>
                                    </p:set>
                                    <p:animEffect transition="in" filter="wipe(left)">
                                      <p:cBhvr>
                                        <p:cTn id="95" dur="500"/>
                                        <p:tgtEl>
                                          <p:spTgt spid="358412"/>
                                        </p:tgtEl>
                                      </p:cBhvr>
                                    </p:animEffect>
                                  </p:childTnLst>
                                </p:cTn>
                              </p:par>
                            </p:childTnLst>
                          </p:cTn>
                        </p:par>
                        <p:par>
                          <p:cTn id="96" fill="hold" nodeType="afterGroup">
                            <p:stCondLst>
                              <p:cond delay="500"/>
                            </p:stCondLst>
                            <p:childTnLst>
                              <p:par>
                                <p:cTn id="97" presetID="22" presetClass="entr" presetSubtype="8" fill="hold" nodeType="afterEffect">
                                  <p:stCondLst>
                                    <p:cond delay="0"/>
                                  </p:stCondLst>
                                  <p:childTnLst>
                                    <p:set>
                                      <p:cBhvr>
                                        <p:cTn id="98" dur="1" fill="hold">
                                          <p:stCondLst>
                                            <p:cond delay="0"/>
                                          </p:stCondLst>
                                        </p:cTn>
                                        <p:tgtEl>
                                          <p:spTgt spid="358422"/>
                                        </p:tgtEl>
                                        <p:attrNameLst>
                                          <p:attrName>style.visibility</p:attrName>
                                        </p:attrNameLst>
                                      </p:cBhvr>
                                      <p:to>
                                        <p:strVal val="visible"/>
                                      </p:to>
                                    </p:set>
                                    <p:animEffect transition="in" filter="wipe(left)">
                                      <p:cBhvr>
                                        <p:cTn id="99" dur="500"/>
                                        <p:tgtEl>
                                          <p:spTgt spid="358422"/>
                                        </p:tgtEl>
                                      </p:cBhvr>
                                    </p:animEffect>
                                  </p:childTnLst>
                                </p:cTn>
                              </p:par>
                            </p:childTnLst>
                          </p:cTn>
                        </p:par>
                      </p:childTnLst>
                    </p:cTn>
                  </p:par>
                  <p:par>
                    <p:cTn id="100" fill="hold" nodeType="clickPar">
                      <p:stCondLst>
                        <p:cond delay="indefinite"/>
                      </p:stCondLst>
                      <p:childTnLst>
                        <p:par>
                          <p:cTn id="101" fill="hold" nodeType="withGroup">
                            <p:stCondLst>
                              <p:cond delay="0"/>
                            </p:stCondLst>
                            <p:childTnLst>
                              <p:par>
                                <p:cTn id="102" presetID="22" presetClass="entr" presetSubtype="8" fill="hold" nodeType="clickEffect">
                                  <p:stCondLst>
                                    <p:cond delay="0"/>
                                  </p:stCondLst>
                                  <p:childTnLst>
                                    <p:set>
                                      <p:cBhvr>
                                        <p:cTn id="103" dur="1" fill="hold">
                                          <p:stCondLst>
                                            <p:cond delay="0"/>
                                          </p:stCondLst>
                                        </p:cTn>
                                        <p:tgtEl>
                                          <p:spTgt spid="358418"/>
                                        </p:tgtEl>
                                        <p:attrNameLst>
                                          <p:attrName>style.visibility</p:attrName>
                                        </p:attrNameLst>
                                      </p:cBhvr>
                                      <p:to>
                                        <p:strVal val="visible"/>
                                      </p:to>
                                    </p:set>
                                    <p:animEffect transition="in" filter="wipe(left)">
                                      <p:cBhvr>
                                        <p:cTn id="104" dur="2000"/>
                                        <p:tgtEl>
                                          <p:spTgt spid="358418"/>
                                        </p:tgtEl>
                                      </p:cBhvr>
                                    </p:animEffect>
                                  </p:childTnLst>
                                </p:cTn>
                              </p:par>
                            </p:childTnLst>
                          </p:cTn>
                        </p:par>
                      </p:childTnLst>
                    </p:cTn>
                  </p:par>
                  <p:par>
                    <p:cTn id="105" fill="hold" nodeType="clickPar">
                      <p:stCondLst>
                        <p:cond delay="indefinite"/>
                      </p:stCondLst>
                      <p:childTnLst>
                        <p:par>
                          <p:cTn id="106" fill="hold" nodeType="withGroup">
                            <p:stCondLst>
                              <p:cond delay="0"/>
                            </p:stCondLst>
                            <p:childTnLst>
                              <p:par>
                                <p:cTn id="107" presetID="22" presetClass="entr" presetSubtype="8" fill="hold" nodeType="clickEffect">
                                  <p:stCondLst>
                                    <p:cond delay="0"/>
                                  </p:stCondLst>
                                  <p:childTnLst>
                                    <p:set>
                                      <p:cBhvr>
                                        <p:cTn id="108" dur="1" fill="hold">
                                          <p:stCondLst>
                                            <p:cond delay="0"/>
                                          </p:stCondLst>
                                        </p:cTn>
                                        <p:tgtEl>
                                          <p:spTgt spid="358419"/>
                                        </p:tgtEl>
                                        <p:attrNameLst>
                                          <p:attrName>style.visibility</p:attrName>
                                        </p:attrNameLst>
                                      </p:cBhvr>
                                      <p:to>
                                        <p:strVal val="visible"/>
                                      </p:to>
                                    </p:set>
                                    <p:animEffect transition="in" filter="wipe(left)">
                                      <p:cBhvr>
                                        <p:cTn id="109" dur="2000"/>
                                        <p:tgtEl>
                                          <p:spTgt spid="3584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02" grpId="0" autoUpdateAnimBg="0"/>
      <p:bldP spid="358403" grpId="0" autoUpdateAnimBg="0"/>
      <p:bldP spid="358407" grpId="0" animBg="1"/>
      <p:bldP spid="358408" grpId="0" autoUpdateAnimBg="0"/>
      <p:bldP spid="358409" grpId="0" autoUpdateAnimBg="0"/>
      <p:bldP spid="358410" grpId="0"/>
      <p:bldP spid="358411" grpId="0"/>
      <p:bldP spid="358412" grpId="0" animBg="1"/>
      <p:bldP spid="358413" grpId="0" animBg="1"/>
      <p:bldP spid="358414" grpId="0" animBg="1"/>
      <p:bldP spid="358415" grpId="0" autoUpdateAnimBg="0"/>
      <p:bldP spid="358416" grpId="0" animBg="1"/>
      <p:bldP spid="358417" grpId="0" animBg="1"/>
      <p:bldP spid="358423" grpId="0" autoUpdateAnimBg="0"/>
      <p:bldP spid="35842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6" name="Text Box 2"/>
          <p:cNvSpPr txBox="1">
            <a:spLocks noChangeArrowheads="1"/>
          </p:cNvSpPr>
          <p:nvPr/>
        </p:nvSpPr>
        <p:spPr bwMode="auto">
          <a:xfrm>
            <a:off x="300038" y="404911"/>
            <a:ext cx="601345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chemeClr val="bg1"/>
                </a:solidFill>
                <a:ea typeface="楷体_GB2312" pitchFamily="49" charset="-122"/>
              </a:rPr>
              <a:t>•  </a:t>
            </a:r>
            <a:r>
              <a:rPr lang="zh-CN" altLang="en-US" dirty="0">
                <a:solidFill>
                  <a:schemeClr val="bg1"/>
                </a:solidFill>
                <a:ea typeface="楷体_GB2312" pitchFamily="49" charset="-122"/>
              </a:rPr>
              <a:t>三种常见的连续分布带电体电荷分布：</a:t>
            </a:r>
          </a:p>
        </p:txBody>
      </p:sp>
      <p:sp>
        <p:nvSpPr>
          <p:cNvPr id="359427" name="Text Box 3"/>
          <p:cNvSpPr txBox="1">
            <a:spLocks noChangeArrowheads="1"/>
          </p:cNvSpPr>
          <p:nvPr/>
        </p:nvSpPr>
        <p:spPr bwMode="auto">
          <a:xfrm>
            <a:off x="539750" y="980728"/>
            <a:ext cx="27670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00FFFF"/>
                </a:solidFill>
                <a:ea typeface="楷体_GB2312" pitchFamily="49" charset="-122"/>
              </a:rPr>
              <a:t>• </a:t>
            </a:r>
            <a:r>
              <a:rPr lang="zh-CN" altLang="en-US">
                <a:solidFill>
                  <a:srgbClr val="00FFFF"/>
                </a:solidFill>
                <a:ea typeface="楷体_GB2312" pitchFamily="49" charset="-122"/>
              </a:rPr>
              <a:t>线电荷分布</a:t>
            </a:r>
          </a:p>
        </p:txBody>
      </p:sp>
      <p:sp>
        <p:nvSpPr>
          <p:cNvPr id="359428" name="Text Box 4"/>
          <p:cNvSpPr txBox="1">
            <a:spLocks noChangeArrowheads="1"/>
          </p:cNvSpPr>
          <p:nvPr/>
        </p:nvSpPr>
        <p:spPr bwMode="auto">
          <a:xfrm>
            <a:off x="539750" y="4628033"/>
            <a:ext cx="28305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00FFFF"/>
                </a:solidFill>
                <a:ea typeface="楷体_GB2312" pitchFamily="49" charset="-122"/>
              </a:rPr>
              <a:t>• </a:t>
            </a:r>
            <a:r>
              <a:rPr lang="zh-CN" altLang="en-US">
                <a:solidFill>
                  <a:srgbClr val="00FFFF"/>
                </a:solidFill>
                <a:ea typeface="楷体_GB2312" pitchFamily="49" charset="-122"/>
              </a:rPr>
              <a:t>体电荷分布</a:t>
            </a:r>
          </a:p>
        </p:txBody>
      </p:sp>
      <p:sp>
        <p:nvSpPr>
          <p:cNvPr id="359429" name="Text Box 5"/>
          <p:cNvSpPr txBox="1">
            <a:spLocks noChangeArrowheads="1"/>
          </p:cNvSpPr>
          <p:nvPr/>
        </p:nvSpPr>
        <p:spPr bwMode="auto">
          <a:xfrm>
            <a:off x="539750" y="2898824"/>
            <a:ext cx="26146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00FFFF"/>
                </a:solidFill>
                <a:ea typeface="楷体_GB2312" pitchFamily="49" charset="-122"/>
              </a:rPr>
              <a:t>• </a:t>
            </a:r>
            <a:r>
              <a:rPr lang="zh-CN" altLang="en-US">
                <a:solidFill>
                  <a:srgbClr val="00FFFF"/>
                </a:solidFill>
                <a:ea typeface="楷体_GB2312" pitchFamily="49" charset="-122"/>
              </a:rPr>
              <a:t>面电荷分布</a:t>
            </a:r>
          </a:p>
        </p:txBody>
      </p:sp>
      <p:sp>
        <p:nvSpPr>
          <p:cNvPr id="359430" name="Rectangle 6"/>
          <p:cNvSpPr>
            <a:spLocks noChangeArrowheads="1"/>
          </p:cNvSpPr>
          <p:nvPr/>
        </p:nvSpPr>
        <p:spPr bwMode="auto">
          <a:xfrm>
            <a:off x="4664075" y="1874540"/>
            <a:ext cx="3108325" cy="11430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59431" name="Line 7"/>
          <p:cNvSpPr>
            <a:spLocks noChangeShapeType="1"/>
          </p:cNvSpPr>
          <p:nvPr/>
        </p:nvSpPr>
        <p:spPr bwMode="auto">
          <a:xfrm flipV="1">
            <a:off x="5741988" y="960140"/>
            <a:ext cx="2868612" cy="901700"/>
          </a:xfrm>
          <a:prstGeom prst="line">
            <a:avLst/>
          </a:prstGeom>
          <a:noFill/>
          <a:ln w="4127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9432" name="Rectangle 8"/>
          <p:cNvSpPr>
            <a:spLocks noChangeArrowheads="1"/>
          </p:cNvSpPr>
          <p:nvPr/>
        </p:nvSpPr>
        <p:spPr bwMode="auto">
          <a:xfrm>
            <a:off x="5464175" y="1861840"/>
            <a:ext cx="457200" cy="114300"/>
          </a:xfrm>
          <a:prstGeom prst="rect">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359433" name="Object 9"/>
          <p:cNvGraphicFramePr>
            <a:graphicFrameLocks noChangeAspect="1"/>
          </p:cNvGraphicFramePr>
          <p:nvPr>
            <p:extLst>
              <p:ext uri="{D42A27DB-BD31-4B8C-83A1-F6EECF244321}">
                <p14:modId xmlns:p14="http://schemas.microsoft.com/office/powerpoint/2010/main" val="331823571"/>
              </p:ext>
            </p:extLst>
          </p:nvPr>
        </p:nvGraphicFramePr>
        <p:xfrm>
          <a:off x="7378700" y="834728"/>
          <a:ext cx="457200" cy="406400"/>
        </p:xfrm>
        <a:graphic>
          <a:graphicData uri="http://schemas.openxmlformats.org/presentationml/2006/ole">
            <mc:AlternateContent xmlns:mc="http://schemas.openxmlformats.org/markup-compatibility/2006">
              <mc:Choice xmlns:v="urn:schemas-microsoft-com:vml" Requires="v">
                <p:oleObj spid="_x0000_s10242" name="公式" r:id="rId3" imgW="95165" imgH="104707" progId="Equation.3">
                  <p:embed/>
                </p:oleObj>
              </mc:Choice>
              <mc:Fallback>
                <p:oleObj name="公式" r:id="rId3" imgW="95165" imgH="104707"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78700" y="834728"/>
                        <a:ext cx="457200" cy="406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59434" name="Oval 10"/>
          <p:cNvSpPr>
            <a:spLocks noChangeArrowheads="1"/>
          </p:cNvSpPr>
          <p:nvPr/>
        </p:nvSpPr>
        <p:spPr bwMode="auto">
          <a:xfrm>
            <a:off x="7772400" y="1150640"/>
            <a:ext cx="152400" cy="152400"/>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359435" name="Object 11"/>
          <p:cNvGraphicFramePr>
            <a:graphicFrameLocks noChangeAspect="1"/>
          </p:cNvGraphicFramePr>
          <p:nvPr>
            <p:extLst>
              <p:ext uri="{D42A27DB-BD31-4B8C-83A1-F6EECF244321}">
                <p14:modId xmlns:p14="http://schemas.microsoft.com/office/powerpoint/2010/main" val="2930278386"/>
              </p:ext>
            </p:extLst>
          </p:nvPr>
        </p:nvGraphicFramePr>
        <p:xfrm>
          <a:off x="5262563" y="1277640"/>
          <a:ext cx="446087" cy="446088"/>
        </p:xfrm>
        <a:graphic>
          <a:graphicData uri="http://schemas.openxmlformats.org/presentationml/2006/ole">
            <mc:AlternateContent xmlns:mc="http://schemas.openxmlformats.org/markup-compatibility/2006">
              <mc:Choice xmlns:v="urn:schemas-microsoft-com:vml" Requires="v">
                <p:oleObj spid="_x0000_s10243" name="公式" r:id="rId5" imgW="142917" imgH="142977" progId="Equation.3">
                  <p:embed/>
                </p:oleObj>
              </mc:Choice>
              <mc:Fallback>
                <p:oleObj name="公式" r:id="rId5" imgW="142917" imgH="142977"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62563" y="1277640"/>
                        <a:ext cx="446087" cy="4460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36" name="Object 12"/>
          <p:cNvGraphicFramePr>
            <a:graphicFrameLocks noChangeAspect="1"/>
          </p:cNvGraphicFramePr>
          <p:nvPr>
            <p:extLst>
              <p:ext uri="{D42A27DB-BD31-4B8C-83A1-F6EECF244321}">
                <p14:modId xmlns:p14="http://schemas.microsoft.com/office/powerpoint/2010/main" val="3705825481"/>
              </p:ext>
            </p:extLst>
          </p:nvPr>
        </p:nvGraphicFramePr>
        <p:xfrm>
          <a:off x="8067675" y="1055390"/>
          <a:ext cx="501650" cy="446088"/>
        </p:xfrm>
        <a:graphic>
          <a:graphicData uri="http://schemas.openxmlformats.org/presentationml/2006/ole">
            <mc:AlternateContent xmlns:mc="http://schemas.openxmlformats.org/markup-compatibility/2006">
              <mc:Choice xmlns:v="urn:schemas-microsoft-com:vml" Requires="v">
                <p:oleObj spid="_x0000_s10244" name="Equation" r:id="rId7" imgW="171365" imgH="142977" progId="Equation.DSMT4">
                  <p:embed/>
                </p:oleObj>
              </mc:Choice>
              <mc:Fallback>
                <p:oleObj name="Equation" r:id="rId7" imgW="171365" imgH="142977" progId="Equation.DSMT4">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67675" y="1055390"/>
                        <a:ext cx="501650" cy="4460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37" name="Object 13"/>
          <p:cNvGraphicFramePr>
            <a:graphicFrameLocks noChangeAspect="1"/>
          </p:cNvGraphicFramePr>
          <p:nvPr>
            <p:extLst>
              <p:ext uri="{D42A27DB-BD31-4B8C-83A1-F6EECF244321}">
                <p14:modId xmlns:p14="http://schemas.microsoft.com/office/powerpoint/2010/main" val="3260277811"/>
              </p:ext>
            </p:extLst>
          </p:nvPr>
        </p:nvGraphicFramePr>
        <p:xfrm>
          <a:off x="7188200" y="1442740"/>
          <a:ext cx="307975" cy="390525"/>
        </p:xfrm>
        <a:graphic>
          <a:graphicData uri="http://schemas.openxmlformats.org/presentationml/2006/ole">
            <mc:AlternateContent xmlns:mc="http://schemas.openxmlformats.org/markup-compatibility/2006">
              <mc:Choice xmlns:v="urn:schemas-microsoft-com:vml" Requires="v">
                <p:oleObj spid="_x0000_s10245" name="公式" r:id="rId9" imgW="85683" imgH="123689" progId="Equation.3">
                  <p:embed/>
                </p:oleObj>
              </mc:Choice>
              <mc:Fallback>
                <p:oleObj name="公式" r:id="rId9" imgW="85683" imgH="123689"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188200" y="1442740"/>
                        <a:ext cx="307975" cy="3905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38" name="Object 14"/>
          <p:cNvGraphicFramePr>
            <a:graphicFrameLocks noChangeAspect="1"/>
          </p:cNvGraphicFramePr>
          <p:nvPr>
            <p:extLst>
              <p:ext uri="{D42A27DB-BD31-4B8C-83A1-F6EECF244321}">
                <p14:modId xmlns:p14="http://schemas.microsoft.com/office/powerpoint/2010/main" val="312880683"/>
              </p:ext>
            </p:extLst>
          </p:nvPr>
        </p:nvGraphicFramePr>
        <p:xfrm>
          <a:off x="2535238" y="1018828"/>
          <a:ext cx="1536700" cy="446088"/>
        </p:xfrm>
        <a:graphic>
          <a:graphicData uri="http://schemas.openxmlformats.org/presentationml/2006/ole">
            <mc:AlternateContent xmlns:mc="http://schemas.openxmlformats.org/markup-compatibility/2006">
              <mc:Choice xmlns:v="urn:schemas-microsoft-com:vml" Requires="v">
                <p:oleObj spid="_x0000_s10246" name="公式" r:id="rId11" imgW="638048" imgH="142977" progId="Equation.3">
                  <p:embed/>
                </p:oleObj>
              </mc:Choice>
              <mc:Fallback>
                <p:oleObj name="公式" r:id="rId11" imgW="638048" imgH="142977"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535238" y="1018828"/>
                        <a:ext cx="1536700" cy="4460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39" name="Object 15"/>
          <p:cNvGraphicFramePr>
            <a:graphicFrameLocks noChangeAspect="1"/>
          </p:cNvGraphicFramePr>
          <p:nvPr>
            <p:extLst>
              <p:ext uri="{D42A27DB-BD31-4B8C-83A1-F6EECF244321}">
                <p14:modId xmlns:p14="http://schemas.microsoft.com/office/powerpoint/2010/main" val="1634064939"/>
              </p:ext>
            </p:extLst>
          </p:nvPr>
        </p:nvGraphicFramePr>
        <p:xfrm>
          <a:off x="1325563" y="1488728"/>
          <a:ext cx="2093912" cy="1004888"/>
        </p:xfrm>
        <a:graphic>
          <a:graphicData uri="http://schemas.openxmlformats.org/presentationml/2006/ole">
            <mc:AlternateContent xmlns:mc="http://schemas.openxmlformats.org/markup-compatibility/2006">
              <mc:Choice xmlns:v="urn:schemas-microsoft-com:vml" Requires="v">
                <p:oleObj spid="_x0000_s10247" name="Equation" r:id="rId13" imgW="895435" imgH="400152" progId="Equation.DSMT4">
                  <p:embed/>
                </p:oleObj>
              </mc:Choice>
              <mc:Fallback>
                <p:oleObj name="Equation" r:id="rId13" imgW="895435" imgH="400152" progId="Equation.DSMT4">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325563" y="1488728"/>
                        <a:ext cx="2093912" cy="1004888"/>
                      </a:xfrm>
                      <a:prstGeom prst="rect">
                        <a:avLst/>
                      </a:prstGeom>
                      <a:noFill/>
                      <a:ln w="25400">
                        <a:solidFill>
                          <a:srgbClr val="FF99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40" name="Object 16"/>
          <p:cNvGraphicFramePr>
            <a:graphicFrameLocks noChangeAspect="1"/>
          </p:cNvGraphicFramePr>
          <p:nvPr>
            <p:extLst>
              <p:ext uri="{D42A27DB-BD31-4B8C-83A1-F6EECF244321}">
                <p14:modId xmlns:p14="http://schemas.microsoft.com/office/powerpoint/2010/main" val="1565448393"/>
              </p:ext>
            </p:extLst>
          </p:nvPr>
        </p:nvGraphicFramePr>
        <p:xfrm>
          <a:off x="2641600" y="2884537"/>
          <a:ext cx="1590675" cy="446087"/>
        </p:xfrm>
        <a:graphic>
          <a:graphicData uri="http://schemas.openxmlformats.org/presentationml/2006/ole">
            <mc:AlternateContent xmlns:mc="http://schemas.openxmlformats.org/markup-compatibility/2006">
              <mc:Choice xmlns:v="urn:schemas-microsoft-com:vml" Requires="v">
                <p:oleObj spid="_x0000_s10248" name="公式" r:id="rId15" imgW="666835" imgH="142977" progId="Equation.3">
                  <p:embed/>
                </p:oleObj>
              </mc:Choice>
              <mc:Fallback>
                <p:oleObj name="公式" r:id="rId15" imgW="666835" imgH="142977"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641600" y="2884537"/>
                        <a:ext cx="1590675" cy="4460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41" name="Object 17"/>
          <p:cNvGraphicFramePr>
            <a:graphicFrameLocks noChangeAspect="1"/>
          </p:cNvGraphicFramePr>
          <p:nvPr>
            <p:extLst>
              <p:ext uri="{D42A27DB-BD31-4B8C-83A1-F6EECF244321}">
                <p14:modId xmlns:p14="http://schemas.microsoft.com/office/powerpoint/2010/main" val="480653158"/>
              </p:ext>
            </p:extLst>
          </p:nvPr>
        </p:nvGraphicFramePr>
        <p:xfrm>
          <a:off x="2546350" y="4607396"/>
          <a:ext cx="1703388" cy="446087"/>
        </p:xfrm>
        <a:graphic>
          <a:graphicData uri="http://schemas.openxmlformats.org/presentationml/2006/ole">
            <mc:AlternateContent xmlns:mc="http://schemas.openxmlformats.org/markup-compatibility/2006">
              <mc:Choice xmlns:v="urn:schemas-microsoft-com:vml" Requires="v">
                <p:oleObj spid="_x0000_s10249" name="公式" r:id="rId17" imgW="714248" imgH="142977" progId="Equation.3">
                  <p:embed/>
                </p:oleObj>
              </mc:Choice>
              <mc:Fallback>
                <p:oleObj name="公式" r:id="rId17" imgW="714248" imgH="142977" progId="Equation.3">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546350" y="4607396"/>
                        <a:ext cx="1703388" cy="4460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42" name="Object 18"/>
          <p:cNvGraphicFramePr>
            <a:graphicFrameLocks noChangeAspect="1"/>
          </p:cNvGraphicFramePr>
          <p:nvPr>
            <p:extLst>
              <p:ext uri="{D42A27DB-BD31-4B8C-83A1-F6EECF244321}">
                <p14:modId xmlns:p14="http://schemas.microsoft.com/office/powerpoint/2010/main" val="239752127"/>
              </p:ext>
            </p:extLst>
          </p:nvPr>
        </p:nvGraphicFramePr>
        <p:xfrm>
          <a:off x="1325563" y="3432224"/>
          <a:ext cx="2093912" cy="1004888"/>
        </p:xfrm>
        <a:graphic>
          <a:graphicData uri="http://schemas.openxmlformats.org/presentationml/2006/ole">
            <mc:AlternateContent xmlns:mc="http://schemas.openxmlformats.org/markup-compatibility/2006">
              <mc:Choice xmlns:v="urn:schemas-microsoft-com:vml" Requires="v">
                <p:oleObj spid="_x0000_s10250" name="Equation" r:id="rId19" imgW="895435" imgH="400152" progId="Equation.DSMT4">
                  <p:embed/>
                </p:oleObj>
              </mc:Choice>
              <mc:Fallback>
                <p:oleObj name="Equation" r:id="rId19" imgW="895435" imgH="400152" progId="Equation.DSMT4">
                  <p:embed/>
                  <p:pic>
                    <p:nvPicPr>
                      <p:cNvPr id="0" name=""/>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325563" y="3432224"/>
                        <a:ext cx="2093912" cy="1004888"/>
                      </a:xfrm>
                      <a:prstGeom prst="rect">
                        <a:avLst/>
                      </a:prstGeom>
                      <a:noFill/>
                      <a:ln w="25400">
                        <a:solidFill>
                          <a:srgbClr val="FF99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43" name="Object 19"/>
          <p:cNvGraphicFramePr>
            <a:graphicFrameLocks noChangeAspect="1"/>
          </p:cNvGraphicFramePr>
          <p:nvPr>
            <p:extLst>
              <p:ext uri="{D42A27DB-BD31-4B8C-83A1-F6EECF244321}">
                <p14:modId xmlns:p14="http://schemas.microsoft.com/office/powerpoint/2010/main" val="3543751816"/>
              </p:ext>
            </p:extLst>
          </p:nvPr>
        </p:nvGraphicFramePr>
        <p:xfrm>
          <a:off x="1308100" y="5088408"/>
          <a:ext cx="2093913" cy="1004888"/>
        </p:xfrm>
        <a:graphic>
          <a:graphicData uri="http://schemas.openxmlformats.org/presentationml/2006/ole">
            <mc:AlternateContent xmlns:mc="http://schemas.openxmlformats.org/markup-compatibility/2006">
              <mc:Choice xmlns:v="urn:schemas-microsoft-com:vml" Requires="v">
                <p:oleObj spid="_x0000_s10251" name="Equation" r:id="rId21" imgW="895435" imgH="400152" progId="Equation.DSMT4">
                  <p:embed/>
                </p:oleObj>
              </mc:Choice>
              <mc:Fallback>
                <p:oleObj name="Equation" r:id="rId21" imgW="895435" imgH="400152" progId="Equation.DSMT4">
                  <p:embed/>
                  <p:pic>
                    <p:nvPicPr>
                      <p:cNvPr id="0" name=""/>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1308100" y="5088408"/>
                        <a:ext cx="2093913" cy="1004888"/>
                      </a:xfrm>
                      <a:prstGeom prst="rect">
                        <a:avLst/>
                      </a:prstGeom>
                      <a:noFill/>
                      <a:ln w="25400">
                        <a:solidFill>
                          <a:srgbClr val="FF99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59444" name="AutoShape 20"/>
          <p:cNvSpPr>
            <a:spLocks noChangeArrowheads="1"/>
          </p:cNvSpPr>
          <p:nvPr/>
        </p:nvSpPr>
        <p:spPr bwMode="auto">
          <a:xfrm>
            <a:off x="4724400" y="3536578"/>
            <a:ext cx="2819400" cy="609600"/>
          </a:xfrm>
          <a:prstGeom prst="cube">
            <a:avLst>
              <a:gd name="adj" fmla="val 83593"/>
            </a:avLst>
          </a:prstGeom>
          <a:solidFill>
            <a:srgbClr val="CC99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359445" name="Object 21"/>
          <p:cNvGraphicFramePr>
            <a:graphicFrameLocks noChangeAspect="1"/>
          </p:cNvGraphicFramePr>
          <p:nvPr>
            <p:extLst>
              <p:ext uri="{D42A27DB-BD31-4B8C-83A1-F6EECF244321}">
                <p14:modId xmlns:p14="http://schemas.microsoft.com/office/powerpoint/2010/main" val="3589174964"/>
              </p:ext>
            </p:extLst>
          </p:nvPr>
        </p:nvGraphicFramePr>
        <p:xfrm>
          <a:off x="8113713" y="3128590"/>
          <a:ext cx="503237" cy="446088"/>
        </p:xfrm>
        <a:graphic>
          <a:graphicData uri="http://schemas.openxmlformats.org/presentationml/2006/ole">
            <mc:AlternateContent xmlns:mc="http://schemas.openxmlformats.org/markup-compatibility/2006">
              <mc:Choice xmlns:v="urn:schemas-microsoft-com:vml" Requires="v">
                <p:oleObj spid="_x0000_s10252" name="Equation" r:id="rId23" imgW="171365" imgH="142977" progId="Equation.DSMT4">
                  <p:embed/>
                </p:oleObj>
              </mc:Choice>
              <mc:Fallback>
                <p:oleObj name="Equation" r:id="rId23" imgW="171365" imgH="142977" progId="Equation.DSMT4">
                  <p:embed/>
                  <p:pic>
                    <p:nvPicPr>
                      <p:cNvPr id="0" name=""/>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8113713" y="3128590"/>
                        <a:ext cx="503237" cy="4460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46" name="Object 22"/>
          <p:cNvGraphicFramePr>
            <a:graphicFrameLocks noChangeAspect="1"/>
          </p:cNvGraphicFramePr>
          <p:nvPr>
            <p:extLst>
              <p:ext uri="{D42A27DB-BD31-4B8C-83A1-F6EECF244321}">
                <p14:modId xmlns:p14="http://schemas.microsoft.com/office/powerpoint/2010/main" val="891748658"/>
              </p:ext>
            </p:extLst>
          </p:nvPr>
        </p:nvGraphicFramePr>
        <p:xfrm>
          <a:off x="7437438" y="2780928"/>
          <a:ext cx="334962" cy="361950"/>
        </p:xfrm>
        <a:graphic>
          <a:graphicData uri="http://schemas.openxmlformats.org/presentationml/2006/ole">
            <mc:AlternateContent xmlns:mc="http://schemas.openxmlformats.org/markup-compatibility/2006">
              <mc:Choice xmlns:v="urn:schemas-microsoft-com:vml" Requires="v">
                <p:oleObj spid="_x0000_s10253" name="公式" r:id="rId25" imgW="95165" imgH="104707" progId="Equation.3">
                  <p:embed/>
                </p:oleObj>
              </mc:Choice>
              <mc:Fallback>
                <p:oleObj name="公式" r:id="rId25" imgW="95165" imgH="104707" progId="Equation.3">
                  <p:embed/>
                  <p:pic>
                    <p:nvPicPr>
                      <p:cNvPr id="0" name=""/>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7437438" y="2780928"/>
                        <a:ext cx="334962" cy="361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59447" name="AutoShape 23"/>
          <p:cNvSpPr>
            <a:spLocks noChangeArrowheads="1"/>
          </p:cNvSpPr>
          <p:nvPr/>
        </p:nvSpPr>
        <p:spPr bwMode="auto">
          <a:xfrm>
            <a:off x="5397500" y="3701678"/>
            <a:ext cx="609600" cy="152400"/>
          </a:xfrm>
          <a:prstGeom prst="parallelogram">
            <a:avLst>
              <a:gd name="adj" fmla="val 100000"/>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59448" name="Freeform 24"/>
          <p:cNvSpPr>
            <a:spLocks/>
          </p:cNvSpPr>
          <p:nvPr/>
        </p:nvSpPr>
        <p:spPr bwMode="auto">
          <a:xfrm>
            <a:off x="4989513" y="4963567"/>
            <a:ext cx="1454150" cy="1201737"/>
          </a:xfrm>
          <a:custGeom>
            <a:avLst/>
            <a:gdLst>
              <a:gd name="T0" fmla="*/ 2147483646 w 1170"/>
              <a:gd name="T1" fmla="*/ 2147483646 h 1063"/>
              <a:gd name="T2" fmla="*/ 2147483646 w 1170"/>
              <a:gd name="T3" fmla="*/ 2147483646 h 1063"/>
              <a:gd name="T4" fmla="*/ 2147483646 w 1170"/>
              <a:gd name="T5" fmla="*/ 2147483646 h 1063"/>
              <a:gd name="T6" fmla="*/ 2147483646 w 1170"/>
              <a:gd name="T7" fmla="*/ 2147483646 h 1063"/>
              <a:gd name="T8" fmla="*/ 2147483646 w 1170"/>
              <a:gd name="T9" fmla="*/ 2147483646 h 1063"/>
              <a:gd name="T10" fmla="*/ 2147483646 w 1170"/>
              <a:gd name="T11" fmla="*/ 2147483646 h 1063"/>
              <a:gd name="T12" fmla="*/ 2147483646 w 1170"/>
              <a:gd name="T13" fmla="*/ 2147483646 h 1063"/>
              <a:gd name="T14" fmla="*/ 2147483646 w 1170"/>
              <a:gd name="T15" fmla="*/ 2147483646 h 1063"/>
              <a:gd name="T16" fmla="*/ 2147483646 w 1170"/>
              <a:gd name="T17" fmla="*/ 2147483646 h 1063"/>
              <a:gd name="T18" fmla="*/ 2147483646 w 1170"/>
              <a:gd name="T19" fmla="*/ 2147483646 h 1063"/>
              <a:gd name="T20" fmla="*/ 2147483646 w 1170"/>
              <a:gd name="T21" fmla="*/ 2147483646 h 1063"/>
              <a:gd name="T22" fmla="*/ 2147483646 w 1170"/>
              <a:gd name="T23" fmla="*/ 2147483646 h 1063"/>
              <a:gd name="T24" fmla="*/ 2147483646 w 1170"/>
              <a:gd name="T25" fmla="*/ 2147483646 h 1063"/>
              <a:gd name="T26" fmla="*/ 2147483646 w 1170"/>
              <a:gd name="T27" fmla="*/ 2147483646 h 1063"/>
              <a:gd name="T28" fmla="*/ 2147483646 w 1170"/>
              <a:gd name="T29" fmla="*/ 2147483646 h 1063"/>
              <a:gd name="T30" fmla="*/ 2147483646 w 1170"/>
              <a:gd name="T31" fmla="*/ 2147483646 h 1063"/>
              <a:gd name="T32" fmla="*/ 2147483646 w 1170"/>
              <a:gd name="T33" fmla="*/ 2147483646 h 1063"/>
              <a:gd name="T34" fmla="*/ 2147483646 w 1170"/>
              <a:gd name="T35" fmla="*/ 2147483646 h 1063"/>
              <a:gd name="T36" fmla="*/ 2147483646 w 1170"/>
              <a:gd name="T37" fmla="*/ 2147483646 h 1063"/>
              <a:gd name="T38" fmla="*/ 2147483646 w 1170"/>
              <a:gd name="T39" fmla="*/ 2147483646 h 1063"/>
              <a:gd name="T40" fmla="*/ 2147483646 w 1170"/>
              <a:gd name="T41" fmla="*/ 2147483646 h 1063"/>
              <a:gd name="T42" fmla="*/ 2147483646 w 1170"/>
              <a:gd name="T43" fmla="*/ 2147483646 h 1063"/>
              <a:gd name="T44" fmla="*/ 2147483646 w 1170"/>
              <a:gd name="T45" fmla="*/ 2147483646 h 1063"/>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1170" h="1063">
                <a:moveTo>
                  <a:pt x="424" y="36"/>
                </a:moveTo>
                <a:cubicBezTo>
                  <a:pt x="461" y="41"/>
                  <a:pt x="537" y="50"/>
                  <a:pt x="568" y="61"/>
                </a:cubicBezTo>
                <a:cubicBezTo>
                  <a:pt x="604" y="74"/>
                  <a:pt x="634" y="100"/>
                  <a:pt x="670" y="112"/>
                </a:cubicBezTo>
                <a:cubicBezTo>
                  <a:pt x="697" y="121"/>
                  <a:pt x="801" y="132"/>
                  <a:pt x="839" y="137"/>
                </a:cubicBezTo>
                <a:cubicBezTo>
                  <a:pt x="962" y="178"/>
                  <a:pt x="1073" y="287"/>
                  <a:pt x="1153" y="391"/>
                </a:cubicBezTo>
                <a:cubicBezTo>
                  <a:pt x="1157" y="425"/>
                  <a:pt x="1170" y="459"/>
                  <a:pt x="1170" y="493"/>
                </a:cubicBezTo>
                <a:cubicBezTo>
                  <a:pt x="1170" y="543"/>
                  <a:pt x="1141" y="599"/>
                  <a:pt x="1127" y="645"/>
                </a:cubicBezTo>
                <a:cubicBezTo>
                  <a:pt x="1097" y="741"/>
                  <a:pt x="1132" y="686"/>
                  <a:pt x="1085" y="747"/>
                </a:cubicBezTo>
                <a:cubicBezTo>
                  <a:pt x="1079" y="764"/>
                  <a:pt x="1081" y="785"/>
                  <a:pt x="1068" y="798"/>
                </a:cubicBezTo>
                <a:cubicBezTo>
                  <a:pt x="1054" y="812"/>
                  <a:pt x="985" y="820"/>
                  <a:pt x="967" y="823"/>
                </a:cubicBezTo>
                <a:cubicBezTo>
                  <a:pt x="898" y="875"/>
                  <a:pt x="895" y="867"/>
                  <a:pt x="848" y="942"/>
                </a:cubicBezTo>
                <a:cubicBezTo>
                  <a:pt x="835" y="963"/>
                  <a:pt x="833" y="994"/>
                  <a:pt x="814" y="1010"/>
                </a:cubicBezTo>
                <a:cubicBezTo>
                  <a:pt x="802" y="1020"/>
                  <a:pt x="715" y="1032"/>
                  <a:pt x="695" y="1035"/>
                </a:cubicBezTo>
                <a:cubicBezTo>
                  <a:pt x="535" y="1030"/>
                  <a:pt x="415" y="1063"/>
                  <a:pt x="297" y="959"/>
                </a:cubicBezTo>
                <a:cubicBezTo>
                  <a:pt x="246" y="914"/>
                  <a:pt x="196" y="868"/>
                  <a:pt x="145" y="823"/>
                </a:cubicBezTo>
                <a:cubicBezTo>
                  <a:pt x="118" y="799"/>
                  <a:pt x="69" y="747"/>
                  <a:pt x="69" y="747"/>
                </a:cubicBezTo>
                <a:cubicBezTo>
                  <a:pt x="56" y="696"/>
                  <a:pt x="36" y="646"/>
                  <a:pt x="26" y="595"/>
                </a:cubicBezTo>
                <a:cubicBezTo>
                  <a:pt x="8" y="506"/>
                  <a:pt x="7" y="414"/>
                  <a:pt x="1" y="324"/>
                </a:cubicBezTo>
                <a:cubicBezTo>
                  <a:pt x="6" y="273"/>
                  <a:pt x="0" y="181"/>
                  <a:pt x="69" y="163"/>
                </a:cubicBezTo>
                <a:cubicBezTo>
                  <a:pt x="94" y="157"/>
                  <a:pt x="120" y="156"/>
                  <a:pt x="145" y="154"/>
                </a:cubicBezTo>
                <a:cubicBezTo>
                  <a:pt x="179" y="151"/>
                  <a:pt x="213" y="149"/>
                  <a:pt x="247" y="146"/>
                </a:cubicBezTo>
                <a:cubicBezTo>
                  <a:pt x="278" y="135"/>
                  <a:pt x="304" y="121"/>
                  <a:pt x="331" y="103"/>
                </a:cubicBezTo>
                <a:cubicBezTo>
                  <a:pt x="341" y="88"/>
                  <a:pt x="392" y="0"/>
                  <a:pt x="424" y="36"/>
                </a:cubicBezTo>
                <a:close/>
              </a:path>
            </a:pathLst>
          </a:custGeom>
          <a:gradFill rotWithShape="0">
            <a:gsLst>
              <a:gs pos="0">
                <a:srgbClr val="00FFFF"/>
              </a:gs>
              <a:gs pos="100000">
                <a:srgbClr val="007676"/>
              </a:gs>
            </a:gsLst>
            <a:path path="rect">
              <a:fillToRect l="50000" t="50000" r="50000" b="50000"/>
            </a:path>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9449" name="Line 25"/>
          <p:cNvSpPr>
            <a:spLocks noChangeShapeType="1"/>
          </p:cNvSpPr>
          <p:nvPr/>
        </p:nvSpPr>
        <p:spPr bwMode="auto">
          <a:xfrm flipV="1">
            <a:off x="5867400" y="4801642"/>
            <a:ext cx="2971800" cy="838200"/>
          </a:xfrm>
          <a:prstGeom prst="line">
            <a:avLst/>
          </a:prstGeom>
          <a:noFill/>
          <a:ln w="412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9450" name="Oval 26"/>
          <p:cNvSpPr>
            <a:spLocks noChangeArrowheads="1"/>
          </p:cNvSpPr>
          <p:nvPr/>
        </p:nvSpPr>
        <p:spPr bwMode="auto">
          <a:xfrm>
            <a:off x="7924800" y="4954042"/>
            <a:ext cx="152400" cy="152400"/>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359451" name="Object 27"/>
          <p:cNvGraphicFramePr>
            <a:graphicFrameLocks noChangeAspect="1"/>
          </p:cNvGraphicFramePr>
          <p:nvPr>
            <p:extLst>
              <p:ext uri="{D42A27DB-BD31-4B8C-83A1-F6EECF244321}">
                <p14:modId xmlns:p14="http://schemas.microsoft.com/office/powerpoint/2010/main" val="2422851590"/>
              </p:ext>
            </p:extLst>
          </p:nvPr>
        </p:nvGraphicFramePr>
        <p:xfrm>
          <a:off x="7526338" y="4579392"/>
          <a:ext cx="334962" cy="361950"/>
        </p:xfrm>
        <a:graphic>
          <a:graphicData uri="http://schemas.openxmlformats.org/presentationml/2006/ole">
            <mc:AlternateContent xmlns:mc="http://schemas.openxmlformats.org/markup-compatibility/2006">
              <mc:Choice xmlns:v="urn:schemas-microsoft-com:vml" Requires="v">
                <p:oleObj spid="_x0000_s10254" name="公式" r:id="rId27" imgW="95165" imgH="104707" progId="Equation.3">
                  <p:embed/>
                </p:oleObj>
              </mc:Choice>
              <mc:Fallback>
                <p:oleObj name="公式" r:id="rId27" imgW="95165" imgH="104707" progId="Equation.3">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7526338" y="4579392"/>
                        <a:ext cx="334962" cy="361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52" name="Object 28"/>
          <p:cNvGraphicFramePr>
            <a:graphicFrameLocks noChangeAspect="1"/>
          </p:cNvGraphicFramePr>
          <p:nvPr>
            <p:extLst>
              <p:ext uri="{D42A27DB-BD31-4B8C-83A1-F6EECF244321}">
                <p14:modId xmlns:p14="http://schemas.microsoft.com/office/powerpoint/2010/main" val="4213988235"/>
              </p:ext>
            </p:extLst>
          </p:nvPr>
        </p:nvGraphicFramePr>
        <p:xfrm>
          <a:off x="8243888" y="4900067"/>
          <a:ext cx="503237" cy="446087"/>
        </p:xfrm>
        <a:graphic>
          <a:graphicData uri="http://schemas.openxmlformats.org/presentationml/2006/ole">
            <mc:AlternateContent xmlns:mc="http://schemas.openxmlformats.org/markup-compatibility/2006">
              <mc:Choice xmlns:v="urn:schemas-microsoft-com:vml" Requires="v">
                <p:oleObj spid="_x0000_s10255" name="Equation" r:id="rId29" imgW="171365" imgH="142977" progId="Equation.DSMT4">
                  <p:embed/>
                </p:oleObj>
              </mc:Choice>
              <mc:Fallback>
                <p:oleObj name="Equation" r:id="rId29" imgW="171365" imgH="142977" progId="Equation.DSMT4">
                  <p:embed/>
                  <p:pic>
                    <p:nvPicPr>
                      <p:cNvPr id="0" name=""/>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8243888" y="4900067"/>
                        <a:ext cx="503237" cy="4460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59453" name="Oval 29"/>
          <p:cNvSpPr>
            <a:spLocks noChangeArrowheads="1"/>
          </p:cNvSpPr>
          <p:nvPr/>
        </p:nvSpPr>
        <p:spPr bwMode="auto">
          <a:xfrm>
            <a:off x="5638800" y="5563642"/>
            <a:ext cx="228600" cy="228600"/>
          </a:xfrm>
          <a:prstGeom prst="ellipse">
            <a:avLst/>
          </a:prstGeom>
          <a:solidFill>
            <a:srgbClr val="FFFF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359454" name="Object 30"/>
          <p:cNvGraphicFramePr>
            <a:graphicFrameLocks noChangeAspect="1"/>
          </p:cNvGraphicFramePr>
          <p:nvPr>
            <p:extLst>
              <p:ext uri="{D42A27DB-BD31-4B8C-83A1-F6EECF244321}">
                <p14:modId xmlns:p14="http://schemas.microsoft.com/office/powerpoint/2010/main" val="1661705"/>
              </p:ext>
            </p:extLst>
          </p:nvPr>
        </p:nvGraphicFramePr>
        <p:xfrm>
          <a:off x="5373688" y="3079378"/>
          <a:ext cx="446087" cy="446087"/>
        </p:xfrm>
        <a:graphic>
          <a:graphicData uri="http://schemas.openxmlformats.org/presentationml/2006/ole">
            <mc:AlternateContent xmlns:mc="http://schemas.openxmlformats.org/markup-compatibility/2006">
              <mc:Choice xmlns:v="urn:schemas-microsoft-com:vml" Requires="v">
                <p:oleObj spid="_x0000_s10256" name="公式" r:id="rId31" imgW="142917" imgH="142977" progId="Equation.3">
                  <p:embed/>
                </p:oleObj>
              </mc:Choice>
              <mc:Fallback>
                <p:oleObj name="公式" r:id="rId31" imgW="142917" imgH="142977" progId="Equation.3">
                  <p:embed/>
                  <p:pic>
                    <p:nvPicPr>
                      <p:cNvPr id="0" name=""/>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5373688" y="3079378"/>
                        <a:ext cx="446087" cy="4460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55" name="Object 31"/>
          <p:cNvGraphicFramePr>
            <a:graphicFrameLocks noChangeAspect="1"/>
          </p:cNvGraphicFramePr>
          <p:nvPr>
            <p:extLst>
              <p:ext uri="{D42A27DB-BD31-4B8C-83A1-F6EECF244321}">
                <p14:modId xmlns:p14="http://schemas.microsoft.com/office/powerpoint/2010/main" val="1627134677"/>
              </p:ext>
            </p:extLst>
          </p:nvPr>
        </p:nvGraphicFramePr>
        <p:xfrm>
          <a:off x="5835650" y="4712742"/>
          <a:ext cx="609600" cy="500062"/>
        </p:xfrm>
        <a:graphic>
          <a:graphicData uri="http://schemas.openxmlformats.org/presentationml/2006/ole">
            <mc:AlternateContent xmlns:mc="http://schemas.openxmlformats.org/markup-compatibility/2006">
              <mc:Choice xmlns:v="urn:schemas-microsoft-com:vml" Requires="v">
                <p:oleObj spid="_x0000_s10257" name="公式" r:id="rId33" imgW="142917" imgH="142977" progId="Equation.3">
                  <p:embed/>
                </p:oleObj>
              </mc:Choice>
              <mc:Fallback>
                <p:oleObj name="公式" r:id="rId33" imgW="142917" imgH="142977" progId="Equation.3">
                  <p:embed/>
                  <p:pic>
                    <p:nvPicPr>
                      <p:cNvPr id="0" name=""/>
                      <p:cNvPicPr>
                        <a:picLocks noChangeAspect="1"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5835650" y="4712742"/>
                        <a:ext cx="609600" cy="5000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56" name="Object 32"/>
          <p:cNvGraphicFramePr>
            <a:graphicFrameLocks noChangeAspect="1"/>
          </p:cNvGraphicFramePr>
          <p:nvPr>
            <p:extLst>
              <p:ext uri="{D42A27DB-BD31-4B8C-83A1-F6EECF244321}">
                <p14:modId xmlns:p14="http://schemas.microsoft.com/office/powerpoint/2010/main" val="2202147347"/>
              </p:ext>
            </p:extLst>
          </p:nvPr>
        </p:nvGraphicFramePr>
        <p:xfrm>
          <a:off x="6313488" y="3130178"/>
          <a:ext cx="334962" cy="307975"/>
        </p:xfrm>
        <a:graphic>
          <a:graphicData uri="http://schemas.openxmlformats.org/presentationml/2006/ole">
            <mc:AlternateContent xmlns:mc="http://schemas.openxmlformats.org/markup-compatibility/2006">
              <mc:Choice xmlns:v="urn:schemas-microsoft-com:vml" Requires="v">
                <p:oleObj spid="_x0000_s10258" name="公式" r:id="rId35" imgW="95165" imgH="85725" progId="Equation.3">
                  <p:embed/>
                </p:oleObj>
              </mc:Choice>
              <mc:Fallback>
                <p:oleObj name="公式" r:id="rId35" imgW="95165" imgH="85725" progId="Equation.3">
                  <p:embed/>
                  <p:pic>
                    <p:nvPicPr>
                      <p:cNvPr id="0" name=""/>
                      <p:cNvPicPr>
                        <a:picLocks noChangeAspect="1" noChangeArrowheads="1"/>
                      </p:cNvPicPr>
                      <p:nvPr/>
                    </p:nvPicPr>
                    <p:blipFill>
                      <a:blip r:embed="rId36">
                        <a:extLst>
                          <a:ext uri="{28A0092B-C50C-407E-A947-70E740481C1C}">
                            <a14:useLocalDpi xmlns:a14="http://schemas.microsoft.com/office/drawing/2010/main" val="0"/>
                          </a:ext>
                        </a:extLst>
                      </a:blip>
                      <a:srcRect/>
                      <a:stretch>
                        <a:fillRect/>
                      </a:stretch>
                    </p:blipFill>
                    <p:spPr bwMode="auto">
                      <a:xfrm>
                        <a:off x="6313488" y="3130178"/>
                        <a:ext cx="334962" cy="307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59457" name="Object 33"/>
          <p:cNvGraphicFramePr>
            <a:graphicFrameLocks noChangeAspect="1"/>
          </p:cNvGraphicFramePr>
          <p:nvPr>
            <p:extLst>
              <p:ext uri="{D42A27DB-BD31-4B8C-83A1-F6EECF244321}">
                <p14:modId xmlns:p14="http://schemas.microsoft.com/office/powerpoint/2010/main" val="3466824086"/>
              </p:ext>
            </p:extLst>
          </p:nvPr>
        </p:nvGraphicFramePr>
        <p:xfrm>
          <a:off x="4619625" y="5285829"/>
          <a:ext cx="334963" cy="361950"/>
        </p:xfrm>
        <a:graphic>
          <a:graphicData uri="http://schemas.openxmlformats.org/presentationml/2006/ole">
            <mc:AlternateContent xmlns:mc="http://schemas.openxmlformats.org/markup-compatibility/2006">
              <mc:Choice xmlns:v="urn:schemas-microsoft-com:vml" Requires="v">
                <p:oleObj spid="_x0000_s10259" name="公式" r:id="rId37" imgW="95165" imgH="104707" progId="Equation.3">
                  <p:embed/>
                </p:oleObj>
              </mc:Choice>
              <mc:Fallback>
                <p:oleObj name="公式" r:id="rId37" imgW="95165" imgH="104707" progId="Equation.3">
                  <p:embed/>
                  <p:pic>
                    <p:nvPicPr>
                      <p:cNvPr id="0" name=""/>
                      <p:cNvPicPr>
                        <a:picLocks noChangeAspect="1" noChangeArrowheads="1"/>
                      </p:cNvPicPr>
                      <p:nvPr/>
                    </p:nvPicPr>
                    <p:blipFill>
                      <a:blip r:embed="rId38">
                        <a:extLst>
                          <a:ext uri="{28A0092B-C50C-407E-A947-70E740481C1C}">
                            <a14:useLocalDpi xmlns:a14="http://schemas.microsoft.com/office/drawing/2010/main" val="0"/>
                          </a:ext>
                        </a:extLst>
                      </a:blip>
                      <a:srcRect/>
                      <a:stretch>
                        <a:fillRect/>
                      </a:stretch>
                    </p:blipFill>
                    <p:spPr bwMode="auto">
                      <a:xfrm>
                        <a:off x="4619625" y="5285829"/>
                        <a:ext cx="334963" cy="361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59458" name="Line 34"/>
          <p:cNvSpPr>
            <a:spLocks noChangeShapeType="1"/>
          </p:cNvSpPr>
          <p:nvPr/>
        </p:nvSpPr>
        <p:spPr bwMode="auto">
          <a:xfrm flipV="1">
            <a:off x="5729288" y="3003178"/>
            <a:ext cx="2881312" cy="763587"/>
          </a:xfrm>
          <a:prstGeom prst="line">
            <a:avLst/>
          </a:prstGeom>
          <a:noFill/>
          <a:ln w="412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59459" name="Oval 35"/>
          <p:cNvSpPr>
            <a:spLocks noChangeArrowheads="1"/>
          </p:cNvSpPr>
          <p:nvPr/>
        </p:nvSpPr>
        <p:spPr bwMode="auto">
          <a:xfrm>
            <a:off x="7837488" y="3130178"/>
            <a:ext cx="152400" cy="152400"/>
          </a:xfrm>
          <a:prstGeom prst="ellipse">
            <a:avLst/>
          </a:prstGeom>
          <a:solidFill>
            <a:schemeClr val="bg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Tree>
    <p:extLst>
      <p:ext uri="{BB962C8B-B14F-4D97-AF65-F5344CB8AC3E}">
        <p14:creationId xmlns:p14="http://schemas.microsoft.com/office/powerpoint/2010/main" val="3102433710"/>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59426">
                                            <p:txEl>
                                              <p:pRg st="0" end="0"/>
                                            </p:txEl>
                                          </p:spTgt>
                                        </p:tgtEl>
                                        <p:attrNameLst>
                                          <p:attrName>style.visibility</p:attrName>
                                        </p:attrNameLst>
                                      </p:cBhvr>
                                      <p:to>
                                        <p:strVal val="visible"/>
                                      </p:to>
                                    </p:set>
                                    <p:animEffect transition="in" filter="wipe(left)">
                                      <p:cBhvr>
                                        <p:cTn id="7" dur="500"/>
                                        <p:tgtEl>
                                          <p:spTgt spid="359426">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59427">
                                            <p:txEl>
                                              <p:pRg st="0" end="0"/>
                                            </p:txEl>
                                          </p:spTgt>
                                        </p:tgtEl>
                                        <p:attrNameLst>
                                          <p:attrName>style.visibility</p:attrName>
                                        </p:attrNameLst>
                                      </p:cBhvr>
                                      <p:to>
                                        <p:strVal val="visible"/>
                                      </p:to>
                                    </p:set>
                                    <p:animEffect transition="in" filter="wipe(left)">
                                      <p:cBhvr>
                                        <p:cTn id="12" dur="500"/>
                                        <p:tgtEl>
                                          <p:spTgt spid="359427">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59430"/>
                                        </p:tgtEl>
                                        <p:attrNameLst>
                                          <p:attrName>style.visibility</p:attrName>
                                        </p:attrNameLst>
                                      </p:cBhvr>
                                      <p:to>
                                        <p:strVal val="visible"/>
                                      </p:to>
                                    </p:set>
                                    <p:animEffect transition="in" filter="wipe(left)">
                                      <p:cBhvr>
                                        <p:cTn id="17" dur="500"/>
                                        <p:tgtEl>
                                          <p:spTgt spid="359430"/>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359437"/>
                                        </p:tgtEl>
                                        <p:attrNameLst>
                                          <p:attrName>style.visibility</p:attrName>
                                        </p:attrNameLst>
                                      </p:cBhvr>
                                      <p:to>
                                        <p:strVal val="visible"/>
                                      </p:to>
                                    </p:set>
                                    <p:animEffect transition="in" filter="wipe(left)">
                                      <p:cBhvr>
                                        <p:cTn id="22" dur="500"/>
                                        <p:tgtEl>
                                          <p:spTgt spid="359437"/>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359434"/>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499"/>
                                          </p:stCondLst>
                                        </p:cTn>
                                        <p:tgtEl>
                                          <p:spTgt spid="359433"/>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359432"/>
                                        </p:tgtEl>
                                        <p:attrNameLst>
                                          <p:attrName>style.visibility</p:attrName>
                                        </p:attrNameLst>
                                      </p:cBhvr>
                                      <p:to>
                                        <p:strVal val="visible"/>
                                      </p:to>
                                    </p:set>
                                    <p:animEffect transition="in" filter="wipe(left)">
                                      <p:cBhvr>
                                        <p:cTn id="35" dur="500"/>
                                        <p:tgtEl>
                                          <p:spTgt spid="359432"/>
                                        </p:tgtEl>
                                      </p:cBhvr>
                                    </p:animEffect>
                                  </p:childTnLst>
                                </p:cTn>
                              </p:par>
                            </p:childTnLst>
                          </p:cTn>
                        </p:par>
                      </p:childTnLst>
                    </p:cTn>
                  </p:par>
                  <p:par>
                    <p:cTn id="36" fill="hold" nodeType="clickPar">
                      <p:stCondLst>
                        <p:cond delay="indefinite"/>
                      </p:stCondLst>
                      <p:childTnLst>
                        <p:par>
                          <p:cTn id="37" fill="hold" nodeType="withGroup">
                            <p:stCondLst>
                              <p:cond delay="0"/>
                            </p:stCondLst>
                            <p:childTnLst>
                              <p:par>
                                <p:cTn id="38" presetID="1" presetClass="entr" presetSubtype="0" fill="hold" nodeType="clickEffect">
                                  <p:stCondLst>
                                    <p:cond delay="0"/>
                                  </p:stCondLst>
                                  <p:childTnLst>
                                    <p:set>
                                      <p:cBhvr>
                                        <p:cTn id="39" dur="1" fill="hold">
                                          <p:stCondLst>
                                            <p:cond delay="499"/>
                                          </p:stCondLst>
                                        </p:cTn>
                                        <p:tgtEl>
                                          <p:spTgt spid="359435"/>
                                        </p:tgtEl>
                                        <p:attrNameLst>
                                          <p:attrName>style.visibility</p:attrName>
                                        </p:attrNameLst>
                                      </p:cBhvr>
                                      <p:to>
                                        <p:strVal val="visible"/>
                                      </p:to>
                                    </p:set>
                                  </p:childTnLst>
                                </p:cTn>
                              </p:par>
                            </p:childTnLst>
                          </p:cTn>
                        </p:par>
                      </p:childTnLst>
                    </p:cTn>
                  </p:par>
                  <p:par>
                    <p:cTn id="40" fill="hold" nodeType="clickPar">
                      <p:stCondLst>
                        <p:cond delay="indefinite"/>
                      </p:stCondLst>
                      <p:childTnLst>
                        <p:par>
                          <p:cTn id="41" fill="hold" nodeType="withGroup">
                            <p:stCondLst>
                              <p:cond delay="0"/>
                            </p:stCondLst>
                            <p:childTnLst>
                              <p:par>
                                <p:cTn id="42" presetID="1" presetClass="entr" presetSubtype="0" fill="hold" nodeType="clickEffect">
                                  <p:stCondLst>
                                    <p:cond delay="0"/>
                                  </p:stCondLst>
                                  <p:childTnLst>
                                    <p:set>
                                      <p:cBhvr>
                                        <p:cTn id="43" dur="1" fill="hold">
                                          <p:stCondLst>
                                            <p:cond delay="499"/>
                                          </p:stCondLst>
                                        </p:cTn>
                                        <p:tgtEl>
                                          <p:spTgt spid="359438"/>
                                        </p:tgtEl>
                                        <p:attrNameLst>
                                          <p:attrName>style.visibility</p:attrName>
                                        </p:attrNameLst>
                                      </p:cBhvr>
                                      <p:to>
                                        <p:strVal val="visible"/>
                                      </p:to>
                                    </p:set>
                                  </p:childTnLst>
                                </p:cTn>
                              </p:par>
                            </p:childTnLst>
                          </p:cTn>
                        </p:par>
                      </p:childTnLst>
                    </p:cTn>
                  </p:par>
                  <p:par>
                    <p:cTn id="44" fill="hold" nodeType="clickPar">
                      <p:stCondLst>
                        <p:cond delay="indefinite"/>
                      </p:stCondLst>
                      <p:childTnLst>
                        <p:par>
                          <p:cTn id="45" fill="hold" nodeType="withGroup">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359431"/>
                                        </p:tgtEl>
                                        <p:attrNameLst>
                                          <p:attrName>style.visibility</p:attrName>
                                        </p:attrNameLst>
                                      </p:cBhvr>
                                      <p:to>
                                        <p:strVal val="visible"/>
                                      </p:to>
                                    </p:set>
                                    <p:animEffect transition="in" filter="wipe(left)">
                                      <p:cBhvr>
                                        <p:cTn id="48" dur="500"/>
                                        <p:tgtEl>
                                          <p:spTgt spid="359431"/>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22" presetClass="entr" presetSubtype="8" fill="hold" nodeType="clickEffect">
                                  <p:stCondLst>
                                    <p:cond delay="0"/>
                                  </p:stCondLst>
                                  <p:childTnLst>
                                    <p:set>
                                      <p:cBhvr>
                                        <p:cTn id="52" dur="1" fill="hold">
                                          <p:stCondLst>
                                            <p:cond delay="0"/>
                                          </p:stCondLst>
                                        </p:cTn>
                                        <p:tgtEl>
                                          <p:spTgt spid="359436"/>
                                        </p:tgtEl>
                                        <p:attrNameLst>
                                          <p:attrName>style.visibility</p:attrName>
                                        </p:attrNameLst>
                                      </p:cBhvr>
                                      <p:to>
                                        <p:strVal val="visible"/>
                                      </p:to>
                                    </p:set>
                                    <p:animEffect transition="in" filter="wipe(left)">
                                      <p:cBhvr>
                                        <p:cTn id="53" dur="500"/>
                                        <p:tgtEl>
                                          <p:spTgt spid="359436"/>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22" presetClass="entr" presetSubtype="8" fill="hold" nodeType="clickEffect">
                                  <p:stCondLst>
                                    <p:cond delay="0"/>
                                  </p:stCondLst>
                                  <p:childTnLst>
                                    <p:set>
                                      <p:cBhvr>
                                        <p:cTn id="57" dur="1" fill="hold">
                                          <p:stCondLst>
                                            <p:cond delay="0"/>
                                          </p:stCondLst>
                                        </p:cTn>
                                        <p:tgtEl>
                                          <p:spTgt spid="359439"/>
                                        </p:tgtEl>
                                        <p:attrNameLst>
                                          <p:attrName>style.visibility</p:attrName>
                                        </p:attrNameLst>
                                      </p:cBhvr>
                                      <p:to>
                                        <p:strVal val="visible"/>
                                      </p:to>
                                    </p:set>
                                    <p:animEffect transition="in" filter="wipe(left)">
                                      <p:cBhvr>
                                        <p:cTn id="58" dur="500"/>
                                        <p:tgtEl>
                                          <p:spTgt spid="359439"/>
                                        </p:tgtEl>
                                      </p:cBhvr>
                                    </p:animEffect>
                                  </p:childTnLst>
                                </p:cTn>
                              </p:par>
                            </p:childTnLst>
                          </p:cTn>
                        </p:par>
                      </p:childTnLst>
                    </p:cTn>
                  </p:par>
                  <p:par>
                    <p:cTn id="59" fill="hold" nodeType="clickPar">
                      <p:stCondLst>
                        <p:cond delay="indefinite"/>
                      </p:stCondLst>
                      <p:childTnLst>
                        <p:par>
                          <p:cTn id="60" fill="hold" nodeType="withGroup">
                            <p:stCondLst>
                              <p:cond delay="0"/>
                            </p:stCondLst>
                            <p:childTnLst>
                              <p:par>
                                <p:cTn id="61" presetID="22" presetClass="entr" presetSubtype="8" fill="hold" grpId="0" nodeType="clickEffect">
                                  <p:stCondLst>
                                    <p:cond delay="0"/>
                                  </p:stCondLst>
                                  <p:childTnLst>
                                    <p:set>
                                      <p:cBhvr>
                                        <p:cTn id="62" dur="1" fill="hold">
                                          <p:stCondLst>
                                            <p:cond delay="0"/>
                                          </p:stCondLst>
                                        </p:cTn>
                                        <p:tgtEl>
                                          <p:spTgt spid="359429">
                                            <p:txEl>
                                              <p:pRg st="0" end="0"/>
                                            </p:txEl>
                                          </p:spTgt>
                                        </p:tgtEl>
                                        <p:attrNameLst>
                                          <p:attrName>style.visibility</p:attrName>
                                        </p:attrNameLst>
                                      </p:cBhvr>
                                      <p:to>
                                        <p:strVal val="visible"/>
                                      </p:to>
                                    </p:set>
                                    <p:animEffect transition="in" filter="wipe(left)">
                                      <p:cBhvr>
                                        <p:cTn id="63" dur="500"/>
                                        <p:tgtEl>
                                          <p:spTgt spid="359429">
                                            <p:txEl>
                                              <p:pRg st="0" end="0"/>
                                            </p:txEl>
                                          </p:spTgt>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359444"/>
                                        </p:tgtEl>
                                        <p:attrNameLst>
                                          <p:attrName>style.visibility</p:attrName>
                                        </p:attrNameLst>
                                      </p:cBhvr>
                                      <p:to>
                                        <p:strVal val="visible"/>
                                      </p:to>
                                    </p:set>
                                    <p:animEffect transition="in" filter="wipe(left)">
                                      <p:cBhvr>
                                        <p:cTn id="68" dur="500"/>
                                        <p:tgtEl>
                                          <p:spTgt spid="359444"/>
                                        </p:tgtEl>
                                      </p:cBhvr>
                                    </p:animEffect>
                                  </p:childTnLst>
                                </p:cTn>
                              </p:par>
                            </p:childTnLst>
                          </p:cTn>
                        </p:par>
                      </p:childTnLst>
                    </p:cTn>
                  </p:par>
                  <p:par>
                    <p:cTn id="69" fill="hold" nodeType="clickPar">
                      <p:stCondLst>
                        <p:cond delay="indefinite"/>
                      </p:stCondLst>
                      <p:childTnLst>
                        <p:par>
                          <p:cTn id="70" fill="hold" nodeType="withGroup">
                            <p:stCondLst>
                              <p:cond delay="0"/>
                            </p:stCondLst>
                            <p:childTnLst>
                              <p:par>
                                <p:cTn id="71" presetID="1" presetClass="entr" presetSubtype="0" fill="hold" nodeType="clickEffect">
                                  <p:stCondLst>
                                    <p:cond delay="0"/>
                                  </p:stCondLst>
                                  <p:childTnLst>
                                    <p:set>
                                      <p:cBhvr>
                                        <p:cTn id="72" dur="1" fill="hold">
                                          <p:stCondLst>
                                            <p:cond delay="499"/>
                                          </p:stCondLst>
                                        </p:cTn>
                                        <p:tgtEl>
                                          <p:spTgt spid="359456"/>
                                        </p:tgtEl>
                                        <p:attrNameLst>
                                          <p:attrName>style.visibility</p:attrName>
                                        </p:attrNameLst>
                                      </p:cBhvr>
                                      <p:to>
                                        <p:strVal val="visible"/>
                                      </p:to>
                                    </p:set>
                                  </p:childTnLst>
                                </p:cTn>
                              </p:par>
                            </p:childTnLst>
                          </p:cTn>
                        </p:par>
                      </p:childTnLst>
                    </p:cTn>
                  </p:par>
                  <p:par>
                    <p:cTn id="73" fill="hold" nodeType="clickPar">
                      <p:stCondLst>
                        <p:cond delay="indefinite"/>
                      </p:stCondLst>
                      <p:childTnLst>
                        <p:par>
                          <p:cTn id="74" fill="hold" nodeType="withGroup">
                            <p:stCondLst>
                              <p:cond delay="0"/>
                            </p:stCondLst>
                            <p:childTnLst>
                              <p:par>
                                <p:cTn id="75" presetID="1" presetClass="entr" presetSubtype="0" fill="hold" grpId="0" nodeType="clickEffect">
                                  <p:stCondLst>
                                    <p:cond delay="0"/>
                                  </p:stCondLst>
                                  <p:childTnLst>
                                    <p:set>
                                      <p:cBhvr>
                                        <p:cTn id="76" dur="1" fill="hold">
                                          <p:stCondLst>
                                            <p:cond delay="499"/>
                                          </p:stCondLst>
                                        </p:cTn>
                                        <p:tgtEl>
                                          <p:spTgt spid="359459"/>
                                        </p:tgtEl>
                                        <p:attrNameLst>
                                          <p:attrName>style.visibility</p:attrName>
                                        </p:attrNameLst>
                                      </p:cBhvr>
                                      <p:to>
                                        <p:strVal val="visible"/>
                                      </p:to>
                                    </p:set>
                                  </p:childTnLst>
                                </p:cTn>
                              </p:par>
                            </p:childTnLst>
                          </p:cTn>
                        </p:par>
                      </p:childTnLst>
                    </p:cTn>
                  </p:par>
                  <p:par>
                    <p:cTn id="77" fill="hold" nodeType="clickPar">
                      <p:stCondLst>
                        <p:cond delay="indefinite"/>
                      </p:stCondLst>
                      <p:childTnLst>
                        <p:par>
                          <p:cTn id="78" fill="hold" nodeType="withGroup">
                            <p:stCondLst>
                              <p:cond delay="0"/>
                            </p:stCondLst>
                            <p:childTnLst>
                              <p:par>
                                <p:cTn id="79" presetID="1" presetClass="entr" presetSubtype="0" fill="hold" nodeType="clickEffect">
                                  <p:stCondLst>
                                    <p:cond delay="0"/>
                                  </p:stCondLst>
                                  <p:childTnLst>
                                    <p:set>
                                      <p:cBhvr>
                                        <p:cTn id="80" dur="1" fill="hold">
                                          <p:stCondLst>
                                            <p:cond delay="499"/>
                                          </p:stCondLst>
                                        </p:cTn>
                                        <p:tgtEl>
                                          <p:spTgt spid="359446"/>
                                        </p:tgtEl>
                                        <p:attrNameLst>
                                          <p:attrName>style.visibility</p:attrName>
                                        </p:attrNameLst>
                                      </p:cBhvr>
                                      <p:to>
                                        <p:strVal val="visible"/>
                                      </p:to>
                                    </p:set>
                                  </p:childTnLst>
                                </p:cTn>
                              </p:par>
                            </p:childTnLst>
                          </p:cTn>
                        </p:par>
                      </p:childTnLst>
                    </p:cTn>
                  </p:par>
                  <p:par>
                    <p:cTn id="81" fill="hold" nodeType="clickPar">
                      <p:stCondLst>
                        <p:cond delay="indefinite"/>
                      </p:stCondLst>
                      <p:childTnLst>
                        <p:par>
                          <p:cTn id="82" fill="hold" nodeType="withGroup">
                            <p:stCondLst>
                              <p:cond delay="0"/>
                            </p:stCondLst>
                            <p:childTnLst>
                              <p:par>
                                <p:cTn id="83" presetID="22" presetClass="entr" presetSubtype="8" fill="hold" nodeType="clickEffect">
                                  <p:stCondLst>
                                    <p:cond delay="0"/>
                                  </p:stCondLst>
                                  <p:childTnLst>
                                    <p:set>
                                      <p:cBhvr>
                                        <p:cTn id="84" dur="1" fill="hold">
                                          <p:stCondLst>
                                            <p:cond delay="0"/>
                                          </p:stCondLst>
                                        </p:cTn>
                                        <p:tgtEl>
                                          <p:spTgt spid="359440"/>
                                        </p:tgtEl>
                                        <p:attrNameLst>
                                          <p:attrName>style.visibility</p:attrName>
                                        </p:attrNameLst>
                                      </p:cBhvr>
                                      <p:to>
                                        <p:strVal val="visible"/>
                                      </p:to>
                                    </p:set>
                                    <p:animEffect transition="in" filter="wipe(left)">
                                      <p:cBhvr>
                                        <p:cTn id="85" dur="500"/>
                                        <p:tgtEl>
                                          <p:spTgt spid="359440"/>
                                        </p:tgtEl>
                                      </p:cBhvr>
                                    </p:animEffect>
                                  </p:childTnLst>
                                </p:cTn>
                              </p:par>
                            </p:childTnLst>
                          </p:cTn>
                        </p:par>
                      </p:childTnLst>
                    </p:cTn>
                  </p:par>
                  <p:par>
                    <p:cTn id="86" fill="hold" nodeType="clickPar">
                      <p:stCondLst>
                        <p:cond delay="indefinite"/>
                      </p:stCondLst>
                      <p:childTnLst>
                        <p:par>
                          <p:cTn id="87" fill="hold" nodeType="withGroup">
                            <p:stCondLst>
                              <p:cond delay="0"/>
                            </p:stCondLst>
                            <p:childTnLst>
                              <p:par>
                                <p:cTn id="88" presetID="1" presetClass="entr" presetSubtype="0" fill="hold" grpId="0" nodeType="clickEffect">
                                  <p:stCondLst>
                                    <p:cond delay="0"/>
                                  </p:stCondLst>
                                  <p:childTnLst>
                                    <p:set>
                                      <p:cBhvr>
                                        <p:cTn id="89" dur="1" fill="hold">
                                          <p:stCondLst>
                                            <p:cond delay="499"/>
                                          </p:stCondLst>
                                        </p:cTn>
                                        <p:tgtEl>
                                          <p:spTgt spid="359447"/>
                                        </p:tgtEl>
                                        <p:attrNameLst>
                                          <p:attrName>style.visibility</p:attrName>
                                        </p:attrNameLst>
                                      </p:cBhvr>
                                      <p:to>
                                        <p:strVal val="visible"/>
                                      </p:to>
                                    </p:set>
                                  </p:childTnLst>
                                </p:cTn>
                              </p:par>
                            </p:childTnLst>
                          </p:cTn>
                        </p:par>
                      </p:childTnLst>
                    </p:cTn>
                  </p:par>
                  <p:par>
                    <p:cTn id="90" fill="hold" nodeType="clickPar">
                      <p:stCondLst>
                        <p:cond delay="indefinite"/>
                      </p:stCondLst>
                      <p:childTnLst>
                        <p:par>
                          <p:cTn id="91" fill="hold" nodeType="withGroup">
                            <p:stCondLst>
                              <p:cond delay="0"/>
                            </p:stCondLst>
                            <p:childTnLst>
                              <p:par>
                                <p:cTn id="92" presetID="1" presetClass="entr" presetSubtype="0" fill="hold" nodeType="clickEffect">
                                  <p:stCondLst>
                                    <p:cond delay="0"/>
                                  </p:stCondLst>
                                  <p:childTnLst>
                                    <p:set>
                                      <p:cBhvr>
                                        <p:cTn id="93" dur="1" fill="hold">
                                          <p:stCondLst>
                                            <p:cond delay="499"/>
                                          </p:stCondLst>
                                        </p:cTn>
                                        <p:tgtEl>
                                          <p:spTgt spid="359454"/>
                                        </p:tgtEl>
                                        <p:attrNameLst>
                                          <p:attrName>style.visibility</p:attrName>
                                        </p:attrNameLst>
                                      </p:cBhvr>
                                      <p:to>
                                        <p:strVal val="visible"/>
                                      </p:to>
                                    </p:set>
                                  </p:childTnLst>
                                </p:cTn>
                              </p:par>
                            </p:childTnLst>
                          </p:cTn>
                        </p:par>
                      </p:childTnLst>
                    </p:cTn>
                  </p:par>
                  <p:par>
                    <p:cTn id="94" fill="hold" nodeType="clickPar">
                      <p:stCondLst>
                        <p:cond delay="indefinite"/>
                      </p:stCondLst>
                      <p:childTnLst>
                        <p:par>
                          <p:cTn id="95" fill="hold" nodeType="withGroup">
                            <p:stCondLst>
                              <p:cond delay="0"/>
                            </p:stCondLst>
                            <p:childTnLst>
                              <p:par>
                                <p:cTn id="96" presetID="22" presetClass="entr" presetSubtype="8" fill="hold" grpId="0" nodeType="clickEffect">
                                  <p:stCondLst>
                                    <p:cond delay="0"/>
                                  </p:stCondLst>
                                  <p:childTnLst>
                                    <p:set>
                                      <p:cBhvr>
                                        <p:cTn id="97" dur="1" fill="hold">
                                          <p:stCondLst>
                                            <p:cond delay="0"/>
                                          </p:stCondLst>
                                        </p:cTn>
                                        <p:tgtEl>
                                          <p:spTgt spid="359458"/>
                                        </p:tgtEl>
                                        <p:attrNameLst>
                                          <p:attrName>style.visibility</p:attrName>
                                        </p:attrNameLst>
                                      </p:cBhvr>
                                      <p:to>
                                        <p:strVal val="visible"/>
                                      </p:to>
                                    </p:set>
                                    <p:animEffect transition="in" filter="wipe(left)">
                                      <p:cBhvr>
                                        <p:cTn id="98" dur="500"/>
                                        <p:tgtEl>
                                          <p:spTgt spid="359458"/>
                                        </p:tgtEl>
                                      </p:cBhvr>
                                    </p:animEffect>
                                  </p:childTnLst>
                                </p:cTn>
                              </p:par>
                            </p:childTnLst>
                          </p:cTn>
                        </p:par>
                      </p:childTnLst>
                    </p:cTn>
                  </p:par>
                  <p:par>
                    <p:cTn id="99" fill="hold" nodeType="clickPar">
                      <p:stCondLst>
                        <p:cond delay="indefinite"/>
                      </p:stCondLst>
                      <p:childTnLst>
                        <p:par>
                          <p:cTn id="100" fill="hold" nodeType="withGroup">
                            <p:stCondLst>
                              <p:cond delay="0"/>
                            </p:stCondLst>
                            <p:childTnLst>
                              <p:par>
                                <p:cTn id="101" presetID="9" presetClass="entr" presetSubtype="0" fill="hold" nodeType="clickEffect">
                                  <p:stCondLst>
                                    <p:cond delay="0"/>
                                  </p:stCondLst>
                                  <p:childTnLst>
                                    <p:set>
                                      <p:cBhvr>
                                        <p:cTn id="102" dur="1" fill="hold">
                                          <p:stCondLst>
                                            <p:cond delay="0"/>
                                          </p:stCondLst>
                                        </p:cTn>
                                        <p:tgtEl>
                                          <p:spTgt spid="359445"/>
                                        </p:tgtEl>
                                        <p:attrNameLst>
                                          <p:attrName>style.visibility</p:attrName>
                                        </p:attrNameLst>
                                      </p:cBhvr>
                                      <p:to>
                                        <p:strVal val="visible"/>
                                      </p:to>
                                    </p:set>
                                    <p:animEffect transition="in" filter="dissolve">
                                      <p:cBhvr>
                                        <p:cTn id="103" dur="500"/>
                                        <p:tgtEl>
                                          <p:spTgt spid="359445"/>
                                        </p:tgtEl>
                                      </p:cBhvr>
                                    </p:animEffect>
                                  </p:childTnLst>
                                </p:cTn>
                              </p:par>
                            </p:childTnLst>
                          </p:cTn>
                        </p:par>
                      </p:childTnLst>
                    </p:cTn>
                  </p:par>
                  <p:par>
                    <p:cTn id="104" fill="hold" nodeType="clickPar">
                      <p:stCondLst>
                        <p:cond delay="indefinite"/>
                      </p:stCondLst>
                      <p:childTnLst>
                        <p:par>
                          <p:cTn id="105" fill="hold" nodeType="withGroup">
                            <p:stCondLst>
                              <p:cond delay="0"/>
                            </p:stCondLst>
                            <p:childTnLst>
                              <p:par>
                                <p:cTn id="106" presetID="22" presetClass="entr" presetSubtype="8" fill="hold" nodeType="clickEffect">
                                  <p:stCondLst>
                                    <p:cond delay="0"/>
                                  </p:stCondLst>
                                  <p:childTnLst>
                                    <p:set>
                                      <p:cBhvr>
                                        <p:cTn id="107" dur="1" fill="hold">
                                          <p:stCondLst>
                                            <p:cond delay="0"/>
                                          </p:stCondLst>
                                        </p:cTn>
                                        <p:tgtEl>
                                          <p:spTgt spid="359442"/>
                                        </p:tgtEl>
                                        <p:attrNameLst>
                                          <p:attrName>style.visibility</p:attrName>
                                        </p:attrNameLst>
                                      </p:cBhvr>
                                      <p:to>
                                        <p:strVal val="visible"/>
                                      </p:to>
                                    </p:set>
                                    <p:animEffect transition="in" filter="wipe(left)">
                                      <p:cBhvr>
                                        <p:cTn id="108" dur="500"/>
                                        <p:tgtEl>
                                          <p:spTgt spid="359442"/>
                                        </p:tgtEl>
                                      </p:cBhvr>
                                    </p:animEffect>
                                  </p:childTnLst>
                                </p:cTn>
                              </p:par>
                            </p:childTnLst>
                          </p:cTn>
                        </p:par>
                      </p:childTnLst>
                    </p:cTn>
                  </p:par>
                  <p:par>
                    <p:cTn id="109" fill="hold" nodeType="clickPar">
                      <p:stCondLst>
                        <p:cond delay="indefinite"/>
                      </p:stCondLst>
                      <p:childTnLst>
                        <p:par>
                          <p:cTn id="110" fill="hold" nodeType="withGroup">
                            <p:stCondLst>
                              <p:cond delay="0"/>
                            </p:stCondLst>
                            <p:childTnLst>
                              <p:par>
                                <p:cTn id="111" presetID="22" presetClass="entr" presetSubtype="8" fill="hold" grpId="0" nodeType="clickEffect">
                                  <p:stCondLst>
                                    <p:cond delay="0"/>
                                  </p:stCondLst>
                                  <p:childTnLst>
                                    <p:set>
                                      <p:cBhvr>
                                        <p:cTn id="112" dur="1" fill="hold">
                                          <p:stCondLst>
                                            <p:cond delay="0"/>
                                          </p:stCondLst>
                                        </p:cTn>
                                        <p:tgtEl>
                                          <p:spTgt spid="359428">
                                            <p:txEl>
                                              <p:pRg st="0" end="0"/>
                                            </p:txEl>
                                          </p:spTgt>
                                        </p:tgtEl>
                                        <p:attrNameLst>
                                          <p:attrName>style.visibility</p:attrName>
                                        </p:attrNameLst>
                                      </p:cBhvr>
                                      <p:to>
                                        <p:strVal val="visible"/>
                                      </p:to>
                                    </p:set>
                                    <p:animEffect transition="in" filter="wipe(left)">
                                      <p:cBhvr>
                                        <p:cTn id="113" dur="500"/>
                                        <p:tgtEl>
                                          <p:spTgt spid="359428">
                                            <p:txEl>
                                              <p:pRg st="0" end="0"/>
                                            </p:txEl>
                                          </p:spTgt>
                                        </p:tgtEl>
                                      </p:cBhvr>
                                    </p:animEffect>
                                  </p:childTnLst>
                                </p:cTn>
                              </p:par>
                            </p:childTnLst>
                          </p:cTn>
                        </p:par>
                      </p:childTnLst>
                    </p:cTn>
                  </p:par>
                  <p:par>
                    <p:cTn id="114" fill="hold" nodeType="clickPar">
                      <p:stCondLst>
                        <p:cond delay="indefinite"/>
                      </p:stCondLst>
                      <p:childTnLst>
                        <p:par>
                          <p:cTn id="115" fill="hold" nodeType="withGroup">
                            <p:stCondLst>
                              <p:cond delay="0"/>
                            </p:stCondLst>
                            <p:childTnLst>
                              <p:par>
                                <p:cTn id="116" presetID="1" presetClass="entr" presetSubtype="0" fill="hold" grpId="0" nodeType="clickEffect">
                                  <p:stCondLst>
                                    <p:cond delay="0"/>
                                  </p:stCondLst>
                                  <p:childTnLst>
                                    <p:set>
                                      <p:cBhvr>
                                        <p:cTn id="117" dur="1" fill="hold">
                                          <p:stCondLst>
                                            <p:cond delay="499"/>
                                          </p:stCondLst>
                                        </p:cTn>
                                        <p:tgtEl>
                                          <p:spTgt spid="359448"/>
                                        </p:tgtEl>
                                        <p:attrNameLst>
                                          <p:attrName>style.visibility</p:attrName>
                                        </p:attrNameLst>
                                      </p:cBhvr>
                                      <p:to>
                                        <p:strVal val="visible"/>
                                      </p:to>
                                    </p:set>
                                  </p:childTnLst>
                                </p:cTn>
                              </p:par>
                            </p:childTnLst>
                          </p:cTn>
                        </p:par>
                      </p:childTnLst>
                    </p:cTn>
                  </p:par>
                  <p:par>
                    <p:cTn id="118" fill="hold" nodeType="clickPar">
                      <p:stCondLst>
                        <p:cond delay="indefinite"/>
                      </p:stCondLst>
                      <p:childTnLst>
                        <p:par>
                          <p:cTn id="119" fill="hold" nodeType="withGroup">
                            <p:stCondLst>
                              <p:cond delay="0"/>
                            </p:stCondLst>
                            <p:childTnLst>
                              <p:par>
                                <p:cTn id="120" presetID="1" presetClass="entr" presetSubtype="0" fill="hold" nodeType="clickEffect">
                                  <p:stCondLst>
                                    <p:cond delay="0"/>
                                  </p:stCondLst>
                                  <p:childTnLst>
                                    <p:set>
                                      <p:cBhvr>
                                        <p:cTn id="121" dur="1" fill="hold">
                                          <p:stCondLst>
                                            <p:cond delay="499"/>
                                          </p:stCondLst>
                                        </p:cTn>
                                        <p:tgtEl>
                                          <p:spTgt spid="359457"/>
                                        </p:tgtEl>
                                        <p:attrNameLst>
                                          <p:attrName>style.visibility</p:attrName>
                                        </p:attrNameLst>
                                      </p:cBhvr>
                                      <p:to>
                                        <p:strVal val="visible"/>
                                      </p:to>
                                    </p:set>
                                  </p:childTnLst>
                                </p:cTn>
                              </p:par>
                            </p:childTnLst>
                          </p:cTn>
                        </p:par>
                      </p:childTnLst>
                    </p:cTn>
                  </p:par>
                  <p:par>
                    <p:cTn id="122" fill="hold" nodeType="clickPar">
                      <p:stCondLst>
                        <p:cond delay="indefinite"/>
                      </p:stCondLst>
                      <p:childTnLst>
                        <p:par>
                          <p:cTn id="123" fill="hold" nodeType="withGroup">
                            <p:stCondLst>
                              <p:cond delay="0"/>
                            </p:stCondLst>
                            <p:childTnLst>
                              <p:par>
                                <p:cTn id="124" presetID="1" presetClass="entr" presetSubtype="0" fill="hold" grpId="0" nodeType="clickEffect">
                                  <p:stCondLst>
                                    <p:cond delay="0"/>
                                  </p:stCondLst>
                                  <p:childTnLst>
                                    <p:set>
                                      <p:cBhvr>
                                        <p:cTn id="125" dur="1" fill="hold">
                                          <p:stCondLst>
                                            <p:cond delay="499"/>
                                          </p:stCondLst>
                                        </p:cTn>
                                        <p:tgtEl>
                                          <p:spTgt spid="359450"/>
                                        </p:tgtEl>
                                        <p:attrNameLst>
                                          <p:attrName>style.visibility</p:attrName>
                                        </p:attrNameLst>
                                      </p:cBhvr>
                                      <p:to>
                                        <p:strVal val="visible"/>
                                      </p:to>
                                    </p:set>
                                  </p:childTnLst>
                                </p:cTn>
                              </p:par>
                            </p:childTnLst>
                          </p:cTn>
                        </p:par>
                      </p:childTnLst>
                    </p:cTn>
                  </p:par>
                  <p:par>
                    <p:cTn id="126" fill="hold" nodeType="clickPar">
                      <p:stCondLst>
                        <p:cond delay="indefinite"/>
                      </p:stCondLst>
                      <p:childTnLst>
                        <p:par>
                          <p:cTn id="127" fill="hold" nodeType="withGroup">
                            <p:stCondLst>
                              <p:cond delay="0"/>
                            </p:stCondLst>
                            <p:childTnLst>
                              <p:par>
                                <p:cTn id="128" presetID="1" presetClass="entr" presetSubtype="0" fill="hold" nodeType="clickEffect">
                                  <p:stCondLst>
                                    <p:cond delay="0"/>
                                  </p:stCondLst>
                                  <p:childTnLst>
                                    <p:set>
                                      <p:cBhvr>
                                        <p:cTn id="129" dur="1" fill="hold">
                                          <p:stCondLst>
                                            <p:cond delay="499"/>
                                          </p:stCondLst>
                                        </p:cTn>
                                        <p:tgtEl>
                                          <p:spTgt spid="359451"/>
                                        </p:tgtEl>
                                        <p:attrNameLst>
                                          <p:attrName>style.visibility</p:attrName>
                                        </p:attrNameLst>
                                      </p:cBhvr>
                                      <p:to>
                                        <p:strVal val="visible"/>
                                      </p:to>
                                    </p:set>
                                  </p:childTnLst>
                                </p:cTn>
                              </p:par>
                            </p:childTnLst>
                          </p:cTn>
                        </p:par>
                      </p:childTnLst>
                    </p:cTn>
                  </p:par>
                  <p:par>
                    <p:cTn id="130" fill="hold" nodeType="clickPar">
                      <p:stCondLst>
                        <p:cond delay="indefinite"/>
                      </p:stCondLst>
                      <p:childTnLst>
                        <p:par>
                          <p:cTn id="131" fill="hold" nodeType="withGroup">
                            <p:stCondLst>
                              <p:cond delay="0"/>
                            </p:stCondLst>
                            <p:childTnLst>
                              <p:par>
                                <p:cTn id="132" presetID="1" presetClass="entr" presetSubtype="0" fill="hold" grpId="0" nodeType="clickEffect">
                                  <p:stCondLst>
                                    <p:cond delay="0"/>
                                  </p:stCondLst>
                                  <p:childTnLst>
                                    <p:set>
                                      <p:cBhvr>
                                        <p:cTn id="133" dur="1" fill="hold">
                                          <p:stCondLst>
                                            <p:cond delay="499"/>
                                          </p:stCondLst>
                                        </p:cTn>
                                        <p:tgtEl>
                                          <p:spTgt spid="359453"/>
                                        </p:tgtEl>
                                        <p:attrNameLst>
                                          <p:attrName>style.visibility</p:attrName>
                                        </p:attrNameLst>
                                      </p:cBhvr>
                                      <p:to>
                                        <p:strVal val="visible"/>
                                      </p:to>
                                    </p:set>
                                  </p:childTnLst>
                                </p:cTn>
                              </p:par>
                            </p:childTnLst>
                          </p:cTn>
                        </p:par>
                      </p:childTnLst>
                    </p:cTn>
                  </p:par>
                  <p:par>
                    <p:cTn id="134" fill="hold" nodeType="clickPar">
                      <p:stCondLst>
                        <p:cond delay="indefinite"/>
                      </p:stCondLst>
                      <p:childTnLst>
                        <p:par>
                          <p:cTn id="135" fill="hold" nodeType="withGroup">
                            <p:stCondLst>
                              <p:cond delay="0"/>
                            </p:stCondLst>
                            <p:childTnLst>
                              <p:par>
                                <p:cTn id="136" presetID="1" presetClass="entr" presetSubtype="0" fill="hold" nodeType="clickEffect">
                                  <p:stCondLst>
                                    <p:cond delay="0"/>
                                  </p:stCondLst>
                                  <p:childTnLst>
                                    <p:set>
                                      <p:cBhvr>
                                        <p:cTn id="137" dur="1" fill="hold">
                                          <p:stCondLst>
                                            <p:cond delay="499"/>
                                          </p:stCondLst>
                                        </p:cTn>
                                        <p:tgtEl>
                                          <p:spTgt spid="359455"/>
                                        </p:tgtEl>
                                        <p:attrNameLst>
                                          <p:attrName>style.visibility</p:attrName>
                                        </p:attrNameLst>
                                      </p:cBhvr>
                                      <p:to>
                                        <p:strVal val="visible"/>
                                      </p:to>
                                    </p:set>
                                  </p:childTnLst>
                                </p:cTn>
                              </p:par>
                            </p:childTnLst>
                          </p:cTn>
                        </p:par>
                      </p:childTnLst>
                    </p:cTn>
                  </p:par>
                  <p:par>
                    <p:cTn id="138" fill="hold" nodeType="clickPar">
                      <p:stCondLst>
                        <p:cond delay="indefinite"/>
                      </p:stCondLst>
                      <p:childTnLst>
                        <p:par>
                          <p:cTn id="139" fill="hold" nodeType="withGroup">
                            <p:stCondLst>
                              <p:cond delay="0"/>
                            </p:stCondLst>
                            <p:childTnLst>
                              <p:par>
                                <p:cTn id="140" presetID="22" presetClass="entr" presetSubtype="8" fill="hold" nodeType="clickEffect">
                                  <p:stCondLst>
                                    <p:cond delay="0"/>
                                  </p:stCondLst>
                                  <p:childTnLst>
                                    <p:set>
                                      <p:cBhvr>
                                        <p:cTn id="141" dur="1" fill="hold">
                                          <p:stCondLst>
                                            <p:cond delay="0"/>
                                          </p:stCondLst>
                                        </p:cTn>
                                        <p:tgtEl>
                                          <p:spTgt spid="359441"/>
                                        </p:tgtEl>
                                        <p:attrNameLst>
                                          <p:attrName>style.visibility</p:attrName>
                                        </p:attrNameLst>
                                      </p:cBhvr>
                                      <p:to>
                                        <p:strVal val="visible"/>
                                      </p:to>
                                    </p:set>
                                    <p:animEffect transition="in" filter="wipe(left)">
                                      <p:cBhvr>
                                        <p:cTn id="142" dur="500"/>
                                        <p:tgtEl>
                                          <p:spTgt spid="359441"/>
                                        </p:tgtEl>
                                      </p:cBhvr>
                                    </p:animEffect>
                                  </p:childTnLst>
                                </p:cTn>
                              </p:par>
                            </p:childTnLst>
                          </p:cTn>
                        </p:par>
                      </p:childTnLst>
                    </p:cTn>
                  </p:par>
                  <p:par>
                    <p:cTn id="143" fill="hold" nodeType="clickPar">
                      <p:stCondLst>
                        <p:cond delay="indefinite"/>
                      </p:stCondLst>
                      <p:childTnLst>
                        <p:par>
                          <p:cTn id="144" fill="hold" nodeType="withGroup">
                            <p:stCondLst>
                              <p:cond delay="0"/>
                            </p:stCondLst>
                            <p:childTnLst>
                              <p:par>
                                <p:cTn id="145" presetID="22" presetClass="entr" presetSubtype="8" fill="hold" grpId="0" nodeType="clickEffect">
                                  <p:stCondLst>
                                    <p:cond delay="0"/>
                                  </p:stCondLst>
                                  <p:childTnLst>
                                    <p:set>
                                      <p:cBhvr>
                                        <p:cTn id="146" dur="1" fill="hold">
                                          <p:stCondLst>
                                            <p:cond delay="0"/>
                                          </p:stCondLst>
                                        </p:cTn>
                                        <p:tgtEl>
                                          <p:spTgt spid="359449"/>
                                        </p:tgtEl>
                                        <p:attrNameLst>
                                          <p:attrName>style.visibility</p:attrName>
                                        </p:attrNameLst>
                                      </p:cBhvr>
                                      <p:to>
                                        <p:strVal val="visible"/>
                                      </p:to>
                                    </p:set>
                                    <p:animEffect transition="in" filter="wipe(left)">
                                      <p:cBhvr>
                                        <p:cTn id="147" dur="500"/>
                                        <p:tgtEl>
                                          <p:spTgt spid="359449"/>
                                        </p:tgtEl>
                                      </p:cBhvr>
                                    </p:animEffect>
                                  </p:childTnLst>
                                </p:cTn>
                              </p:par>
                            </p:childTnLst>
                          </p:cTn>
                        </p:par>
                      </p:childTnLst>
                    </p:cTn>
                  </p:par>
                  <p:par>
                    <p:cTn id="148" fill="hold" nodeType="clickPar">
                      <p:stCondLst>
                        <p:cond delay="indefinite"/>
                      </p:stCondLst>
                      <p:childTnLst>
                        <p:par>
                          <p:cTn id="149" fill="hold" nodeType="withGroup">
                            <p:stCondLst>
                              <p:cond delay="0"/>
                            </p:stCondLst>
                            <p:childTnLst>
                              <p:par>
                                <p:cTn id="150" presetID="1" presetClass="entr" presetSubtype="0" fill="hold" nodeType="clickEffect">
                                  <p:stCondLst>
                                    <p:cond delay="0"/>
                                  </p:stCondLst>
                                  <p:childTnLst>
                                    <p:set>
                                      <p:cBhvr>
                                        <p:cTn id="151" dur="1" fill="hold">
                                          <p:stCondLst>
                                            <p:cond delay="499"/>
                                          </p:stCondLst>
                                        </p:cTn>
                                        <p:tgtEl>
                                          <p:spTgt spid="359452"/>
                                        </p:tgtEl>
                                        <p:attrNameLst>
                                          <p:attrName>style.visibility</p:attrName>
                                        </p:attrNameLst>
                                      </p:cBhvr>
                                      <p:to>
                                        <p:strVal val="visible"/>
                                      </p:to>
                                    </p:set>
                                  </p:childTnLst>
                                </p:cTn>
                              </p:par>
                            </p:childTnLst>
                          </p:cTn>
                        </p:par>
                      </p:childTnLst>
                    </p:cTn>
                  </p:par>
                  <p:par>
                    <p:cTn id="152" fill="hold" nodeType="clickPar">
                      <p:stCondLst>
                        <p:cond delay="indefinite"/>
                      </p:stCondLst>
                      <p:childTnLst>
                        <p:par>
                          <p:cTn id="153" fill="hold" nodeType="withGroup">
                            <p:stCondLst>
                              <p:cond delay="0"/>
                            </p:stCondLst>
                            <p:childTnLst>
                              <p:par>
                                <p:cTn id="154" presetID="22" presetClass="entr" presetSubtype="8" fill="hold" nodeType="clickEffect">
                                  <p:stCondLst>
                                    <p:cond delay="0"/>
                                  </p:stCondLst>
                                  <p:childTnLst>
                                    <p:set>
                                      <p:cBhvr>
                                        <p:cTn id="155" dur="1" fill="hold">
                                          <p:stCondLst>
                                            <p:cond delay="0"/>
                                          </p:stCondLst>
                                        </p:cTn>
                                        <p:tgtEl>
                                          <p:spTgt spid="359443"/>
                                        </p:tgtEl>
                                        <p:attrNameLst>
                                          <p:attrName>style.visibility</p:attrName>
                                        </p:attrNameLst>
                                      </p:cBhvr>
                                      <p:to>
                                        <p:strVal val="visible"/>
                                      </p:to>
                                    </p:set>
                                    <p:animEffect transition="in" filter="wipe(left)">
                                      <p:cBhvr>
                                        <p:cTn id="156" dur="500"/>
                                        <p:tgtEl>
                                          <p:spTgt spid="3594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26" grpId="0" build="p" autoUpdateAnimBg="0"/>
      <p:bldP spid="359427" grpId="0" build="p" autoUpdateAnimBg="0"/>
      <p:bldP spid="359428" grpId="0" build="p" autoUpdateAnimBg="0"/>
      <p:bldP spid="359429" grpId="0" build="p" autoUpdateAnimBg="0"/>
      <p:bldP spid="359430" grpId="0" animBg="1"/>
      <p:bldP spid="359431" grpId="0" animBg="1"/>
      <p:bldP spid="359432" grpId="0" animBg="1"/>
      <p:bldP spid="359434" grpId="0" animBg="1"/>
      <p:bldP spid="359444" grpId="0" animBg="1"/>
      <p:bldP spid="359447" grpId="0" animBg="1"/>
      <p:bldP spid="359448" grpId="0" animBg="1"/>
      <p:bldP spid="359449" grpId="0" animBg="1"/>
      <p:bldP spid="359450" grpId="0" animBg="1"/>
      <p:bldP spid="359453" grpId="0" animBg="1"/>
      <p:bldP spid="359458" grpId="0" animBg="1"/>
      <p:bldP spid="35945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4386" name="Rectangle 2"/>
          <p:cNvSpPr>
            <a:spLocks noChangeArrowheads="1"/>
          </p:cNvSpPr>
          <p:nvPr/>
        </p:nvSpPr>
        <p:spPr bwMode="auto">
          <a:xfrm>
            <a:off x="482600" y="490895"/>
            <a:ext cx="510222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lang="zh-CN" altLang="en-US" sz="2800" b="1" dirty="0">
                <a:solidFill>
                  <a:srgbClr val="FFFF00"/>
                </a:solidFill>
                <a:latin typeface="方正舒体" panose="02010601030101010101" pitchFamily="2" charset="-122"/>
                <a:ea typeface="方正舒体" panose="02010601030101010101" pitchFamily="2" charset="-122"/>
              </a:rPr>
              <a:t>求解电场强度的方法与</a:t>
            </a:r>
            <a:r>
              <a:rPr kumimoji="1" lang="zh-CN" altLang="en-US" sz="2800" b="1" dirty="0">
                <a:solidFill>
                  <a:srgbClr val="FFFF00"/>
                </a:solidFill>
                <a:latin typeface="方正舒体" panose="02010601030101010101" pitchFamily="2" charset="-122"/>
                <a:ea typeface="方正舒体" panose="02010601030101010101" pitchFamily="2" charset="-122"/>
              </a:rPr>
              <a:t>思路</a:t>
            </a:r>
            <a:r>
              <a:rPr kumimoji="1" lang="zh-CN" altLang="en-US" sz="2800" b="1" dirty="0">
                <a:solidFill>
                  <a:srgbClr val="FFFF00"/>
                </a:solidFill>
                <a:latin typeface="Times New Roman" panose="02020603050405020304" pitchFamily="18" charset="0"/>
                <a:ea typeface="方正舒体" panose="02010601030101010101" pitchFamily="2" charset="-122"/>
              </a:rPr>
              <a:t>：</a:t>
            </a:r>
          </a:p>
        </p:txBody>
      </p:sp>
      <p:sp>
        <p:nvSpPr>
          <p:cNvPr id="2064387" name="Text Box 3"/>
          <p:cNvSpPr txBox="1">
            <a:spLocks noChangeArrowheads="1"/>
          </p:cNvSpPr>
          <p:nvPr/>
        </p:nvSpPr>
        <p:spPr bwMode="auto">
          <a:xfrm>
            <a:off x="684213" y="1918047"/>
            <a:ext cx="62134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a:solidFill>
                  <a:schemeClr val="bg1"/>
                </a:solidFill>
                <a:latin typeface="Times New Roman" panose="02020603050405020304" pitchFamily="18" charset="0"/>
                <a:ea typeface="楷体_GB2312" pitchFamily="49" charset="-122"/>
              </a:rPr>
              <a:t>(1)   </a:t>
            </a:r>
            <a:r>
              <a:rPr kumimoji="1" lang="zh-CN" altLang="en-US" sz="2400" b="1">
                <a:solidFill>
                  <a:schemeClr val="bg1"/>
                </a:solidFill>
                <a:latin typeface="Times New Roman" panose="02020603050405020304" pitchFamily="18" charset="0"/>
                <a:ea typeface="楷体_GB2312" pitchFamily="49" charset="-122"/>
              </a:rPr>
              <a:t>选取</a:t>
            </a:r>
            <a:endParaRPr kumimoji="1" lang="zh-CN" altLang="en-US" sz="2400" b="1" i="1">
              <a:solidFill>
                <a:srgbClr val="FFCC66"/>
              </a:solidFill>
              <a:latin typeface="Times New Roman" panose="02020603050405020304" pitchFamily="18" charset="0"/>
              <a:ea typeface="楷体_GB2312" pitchFamily="49" charset="-122"/>
            </a:endParaRPr>
          </a:p>
        </p:txBody>
      </p:sp>
      <p:graphicFrame>
        <p:nvGraphicFramePr>
          <p:cNvPr id="2064396" name="Object 12"/>
          <p:cNvGraphicFramePr>
            <a:graphicFrameLocks noChangeAspect="1"/>
          </p:cNvGraphicFramePr>
          <p:nvPr>
            <p:extLst>
              <p:ext uri="{D42A27DB-BD31-4B8C-83A1-F6EECF244321}">
                <p14:modId xmlns:p14="http://schemas.microsoft.com/office/powerpoint/2010/main" val="2534561232"/>
              </p:ext>
            </p:extLst>
          </p:nvPr>
        </p:nvGraphicFramePr>
        <p:xfrm>
          <a:off x="2062163" y="1987897"/>
          <a:ext cx="854075" cy="390525"/>
        </p:xfrm>
        <a:graphic>
          <a:graphicData uri="http://schemas.openxmlformats.org/presentationml/2006/ole">
            <mc:AlternateContent xmlns:mc="http://schemas.openxmlformats.org/markup-compatibility/2006">
              <mc:Choice xmlns:v="urn:schemas-microsoft-com:vml" Requires="v">
                <p:oleObj spid="_x0000_s11266" name="Equation" r:id="rId3" imgW="714264" imgH="380876" progId="Equation.3">
                  <p:embed/>
                </p:oleObj>
              </mc:Choice>
              <mc:Fallback>
                <p:oleObj name="Equation" r:id="rId3" imgW="714264" imgH="380876"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62163" y="1987897"/>
                        <a:ext cx="854075"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064397" name="Text Box 13"/>
          <p:cNvSpPr txBox="1">
            <a:spLocks noChangeArrowheads="1"/>
          </p:cNvSpPr>
          <p:nvPr/>
        </p:nvSpPr>
        <p:spPr bwMode="auto">
          <a:xfrm>
            <a:off x="5657850" y="1330672"/>
            <a:ext cx="243205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800" b="1" i="1">
                <a:solidFill>
                  <a:schemeClr val="bg1"/>
                </a:solidFill>
                <a:latin typeface="Times New Roman" panose="02020603050405020304" pitchFamily="18" charset="0"/>
                <a:ea typeface="仿宋_GB2312" pitchFamily="49" charset="-122"/>
                <a:sym typeface="Symbol" panose="05050102010706020507" pitchFamily="18" charset="2"/>
              </a:rPr>
              <a:t></a:t>
            </a:r>
            <a:r>
              <a:rPr kumimoji="1" lang="en-US" altLang="zh-CN" sz="2800" b="1">
                <a:solidFill>
                  <a:schemeClr val="bg1"/>
                </a:solidFill>
                <a:latin typeface="Times New Roman" panose="02020603050405020304" pitchFamily="18" charset="0"/>
                <a:ea typeface="仿宋_GB2312" pitchFamily="49" charset="-122"/>
                <a:sym typeface="Symbol" panose="05050102010706020507" pitchFamily="18" charset="2"/>
              </a:rPr>
              <a:t>: </a:t>
            </a:r>
            <a:r>
              <a:rPr kumimoji="1" lang="zh-CN" altLang="en-US" sz="2400" b="1">
                <a:solidFill>
                  <a:schemeClr val="bg1"/>
                </a:solidFill>
                <a:latin typeface="Times New Roman" panose="02020603050405020304" pitchFamily="18" charset="0"/>
                <a:ea typeface="仿宋_GB2312" pitchFamily="49" charset="-122"/>
                <a:sym typeface="Symbol" panose="05050102010706020507" pitchFamily="18" charset="2"/>
              </a:rPr>
              <a:t>电荷</a:t>
            </a:r>
            <a:r>
              <a:rPr kumimoji="1" lang="zh-CN" altLang="en-US" sz="2400" b="1">
                <a:solidFill>
                  <a:schemeClr val="bg1"/>
                </a:solidFill>
                <a:latin typeface="Times New Roman" panose="02020603050405020304" pitchFamily="18" charset="0"/>
                <a:ea typeface="仿宋_GB2312" pitchFamily="49" charset="-122"/>
              </a:rPr>
              <a:t>线密度</a:t>
            </a:r>
          </a:p>
        </p:txBody>
      </p:sp>
      <p:sp>
        <p:nvSpPr>
          <p:cNvPr id="2064398" name="Text Box 14"/>
          <p:cNvSpPr txBox="1">
            <a:spLocks noChangeArrowheads="1"/>
          </p:cNvSpPr>
          <p:nvPr/>
        </p:nvSpPr>
        <p:spPr bwMode="auto">
          <a:xfrm>
            <a:off x="5657850" y="1864072"/>
            <a:ext cx="27305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800" b="1" i="1">
                <a:solidFill>
                  <a:schemeClr val="bg1"/>
                </a:solidFill>
                <a:latin typeface="Times New Roman" panose="02020603050405020304" pitchFamily="18" charset="0"/>
                <a:ea typeface="仿宋_GB2312" pitchFamily="49" charset="-122"/>
                <a:sym typeface="Symbol" panose="05050102010706020507" pitchFamily="18" charset="2"/>
              </a:rPr>
              <a:t></a:t>
            </a:r>
            <a:r>
              <a:rPr kumimoji="1" lang="en-US" altLang="zh-CN" sz="2800" b="1">
                <a:solidFill>
                  <a:schemeClr val="bg1"/>
                </a:solidFill>
                <a:latin typeface="Times New Roman" panose="02020603050405020304" pitchFamily="18" charset="0"/>
                <a:ea typeface="仿宋_GB2312" pitchFamily="49" charset="-122"/>
                <a:sym typeface="Symbol" panose="05050102010706020507" pitchFamily="18" charset="2"/>
              </a:rPr>
              <a:t>: </a:t>
            </a:r>
            <a:r>
              <a:rPr kumimoji="1" lang="zh-CN" altLang="en-US" sz="2400" b="1">
                <a:solidFill>
                  <a:schemeClr val="bg1"/>
                </a:solidFill>
                <a:latin typeface="Times New Roman" panose="02020603050405020304" pitchFamily="18" charset="0"/>
                <a:ea typeface="仿宋_GB2312" pitchFamily="49" charset="-122"/>
                <a:sym typeface="Symbol" panose="05050102010706020507" pitchFamily="18" charset="2"/>
              </a:rPr>
              <a:t>电荷</a:t>
            </a:r>
            <a:r>
              <a:rPr kumimoji="1" lang="zh-CN" altLang="en-US" sz="2400" b="1">
                <a:solidFill>
                  <a:schemeClr val="bg1"/>
                </a:solidFill>
                <a:latin typeface="Times New Roman" panose="02020603050405020304" pitchFamily="18" charset="0"/>
                <a:ea typeface="仿宋_GB2312" pitchFamily="49" charset="-122"/>
              </a:rPr>
              <a:t>面密度</a:t>
            </a:r>
          </a:p>
        </p:txBody>
      </p:sp>
      <p:sp>
        <p:nvSpPr>
          <p:cNvPr id="2064399" name="Text Box 15"/>
          <p:cNvSpPr txBox="1">
            <a:spLocks noChangeArrowheads="1"/>
          </p:cNvSpPr>
          <p:nvPr/>
        </p:nvSpPr>
        <p:spPr bwMode="auto">
          <a:xfrm>
            <a:off x="5651500" y="2421284"/>
            <a:ext cx="316865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800" b="1" i="1">
                <a:solidFill>
                  <a:schemeClr val="bg1"/>
                </a:solidFill>
                <a:latin typeface="Times New Roman" panose="02020603050405020304" pitchFamily="18" charset="0"/>
                <a:ea typeface="仿宋_GB2312" pitchFamily="49" charset="-122"/>
                <a:sym typeface="Symbol" panose="05050102010706020507" pitchFamily="18" charset="2"/>
              </a:rPr>
              <a:t></a:t>
            </a:r>
            <a:r>
              <a:rPr kumimoji="1" lang="en-US" altLang="zh-CN" sz="2800" b="1">
                <a:solidFill>
                  <a:schemeClr val="bg1"/>
                </a:solidFill>
                <a:latin typeface="Times New Roman" panose="02020603050405020304" pitchFamily="18" charset="0"/>
                <a:ea typeface="仿宋_GB2312" pitchFamily="49" charset="-122"/>
                <a:sym typeface="Symbol" panose="05050102010706020507" pitchFamily="18" charset="2"/>
              </a:rPr>
              <a:t>: </a:t>
            </a:r>
            <a:r>
              <a:rPr kumimoji="1" lang="zh-CN" altLang="en-US" sz="2400" b="1">
                <a:solidFill>
                  <a:schemeClr val="bg1"/>
                </a:solidFill>
                <a:latin typeface="Times New Roman" panose="02020603050405020304" pitchFamily="18" charset="0"/>
                <a:ea typeface="仿宋_GB2312" pitchFamily="49" charset="-122"/>
                <a:sym typeface="Symbol" panose="05050102010706020507" pitchFamily="18" charset="2"/>
              </a:rPr>
              <a:t>电荷</a:t>
            </a:r>
            <a:r>
              <a:rPr kumimoji="1" lang="zh-CN" altLang="en-US" sz="2400" b="1">
                <a:solidFill>
                  <a:schemeClr val="bg1"/>
                </a:solidFill>
                <a:latin typeface="Times New Roman" panose="02020603050405020304" pitchFamily="18" charset="0"/>
                <a:ea typeface="仿宋_GB2312" pitchFamily="49" charset="-122"/>
              </a:rPr>
              <a:t>体密度</a:t>
            </a:r>
          </a:p>
        </p:txBody>
      </p:sp>
      <p:graphicFrame>
        <p:nvGraphicFramePr>
          <p:cNvPr id="2064400" name="Object 16"/>
          <p:cNvGraphicFramePr>
            <a:graphicFrameLocks noChangeAspect="1"/>
          </p:cNvGraphicFramePr>
          <p:nvPr>
            <p:extLst>
              <p:ext uri="{D42A27DB-BD31-4B8C-83A1-F6EECF244321}">
                <p14:modId xmlns:p14="http://schemas.microsoft.com/office/powerpoint/2010/main" val="3356564516"/>
              </p:ext>
            </p:extLst>
          </p:nvPr>
        </p:nvGraphicFramePr>
        <p:xfrm>
          <a:off x="3121025" y="1397347"/>
          <a:ext cx="2374900" cy="546100"/>
        </p:xfrm>
        <a:graphic>
          <a:graphicData uri="http://schemas.openxmlformats.org/presentationml/2006/ole">
            <mc:AlternateContent xmlns:mc="http://schemas.openxmlformats.org/markup-compatibility/2006">
              <mc:Choice xmlns:v="urn:schemas-microsoft-com:vml" Requires="v">
                <p:oleObj spid="_x0000_s11267" name="公式" r:id="rId5" imgW="1095420" imgH="247529" progId="Equation.3">
                  <p:embed/>
                </p:oleObj>
              </mc:Choice>
              <mc:Fallback>
                <p:oleObj name="公式" r:id="rId5" imgW="1095420" imgH="247529"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121025" y="1397347"/>
                        <a:ext cx="2374900" cy="54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64401" name="Object 17"/>
          <p:cNvGraphicFramePr>
            <a:graphicFrameLocks noChangeAspect="1"/>
          </p:cNvGraphicFramePr>
          <p:nvPr>
            <p:extLst>
              <p:ext uri="{D42A27DB-BD31-4B8C-83A1-F6EECF244321}">
                <p14:modId xmlns:p14="http://schemas.microsoft.com/office/powerpoint/2010/main" val="3748697989"/>
              </p:ext>
            </p:extLst>
          </p:nvPr>
        </p:nvGraphicFramePr>
        <p:xfrm>
          <a:off x="3173413" y="1918047"/>
          <a:ext cx="2211387" cy="492125"/>
        </p:xfrm>
        <a:graphic>
          <a:graphicData uri="http://schemas.openxmlformats.org/presentationml/2006/ole">
            <mc:AlternateContent xmlns:mc="http://schemas.openxmlformats.org/markup-compatibility/2006">
              <mc:Choice xmlns:v="urn:schemas-microsoft-com:vml" Requires="v">
                <p:oleObj spid="_x0000_s11268" name="公式" r:id="rId7" imgW="1019297" imgH="219186" progId="Equation.3">
                  <p:embed/>
                </p:oleObj>
              </mc:Choice>
              <mc:Fallback>
                <p:oleObj name="公式" r:id="rId7" imgW="1019297" imgH="219186"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73413" y="1918047"/>
                        <a:ext cx="2211387" cy="492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064402" name="Object 18"/>
          <p:cNvGraphicFramePr>
            <a:graphicFrameLocks noChangeAspect="1"/>
          </p:cNvGraphicFramePr>
          <p:nvPr>
            <p:extLst>
              <p:ext uri="{D42A27DB-BD31-4B8C-83A1-F6EECF244321}">
                <p14:modId xmlns:p14="http://schemas.microsoft.com/office/powerpoint/2010/main" val="4222705261"/>
              </p:ext>
            </p:extLst>
          </p:nvPr>
        </p:nvGraphicFramePr>
        <p:xfrm>
          <a:off x="3133725" y="2475259"/>
          <a:ext cx="2292350" cy="492125"/>
        </p:xfrm>
        <a:graphic>
          <a:graphicData uri="http://schemas.openxmlformats.org/presentationml/2006/ole">
            <mc:AlternateContent xmlns:mc="http://schemas.openxmlformats.org/markup-compatibility/2006">
              <mc:Choice xmlns:v="urn:schemas-microsoft-com:vml" Requires="v">
                <p:oleObj spid="_x0000_s11269" name="公式" r:id="rId9" imgW="1057358" imgH="219186" progId="Equation.3">
                  <p:embed/>
                </p:oleObj>
              </mc:Choice>
              <mc:Fallback>
                <p:oleObj name="公式" r:id="rId9" imgW="1057358" imgH="219186"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133725" y="2475259"/>
                        <a:ext cx="2292350" cy="492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064403" name="AutoShape 19"/>
          <p:cNvSpPr>
            <a:spLocks/>
          </p:cNvSpPr>
          <p:nvPr/>
        </p:nvSpPr>
        <p:spPr bwMode="auto">
          <a:xfrm>
            <a:off x="2881313" y="1616422"/>
            <a:ext cx="304800" cy="1143000"/>
          </a:xfrm>
          <a:prstGeom prst="leftBrace">
            <a:avLst>
              <a:gd name="adj1" fmla="val 31250"/>
              <a:gd name="adj2" fmla="val 50000"/>
            </a:avLst>
          </a:prstGeom>
          <a:noFill/>
          <a:ln w="28575">
            <a:solidFill>
              <a:srgbClr val="FFCC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graphicFrame>
        <p:nvGraphicFramePr>
          <p:cNvPr id="2064404" name="Object 20"/>
          <p:cNvGraphicFramePr>
            <a:graphicFrameLocks noChangeAspect="1"/>
          </p:cNvGraphicFramePr>
          <p:nvPr>
            <p:extLst>
              <p:ext uri="{D42A27DB-BD31-4B8C-83A1-F6EECF244321}">
                <p14:modId xmlns:p14="http://schemas.microsoft.com/office/powerpoint/2010/main" val="640406430"/>
              </p:ext>
            </p:extLst>
          </p:nvPr>
        </p:nvGraphicFramePr>
        <p:xfrm>
          <a:off x="1827213" y="3056284"/>
          <a:ext cx="488950" cy="434975"/>
        </p:xfrm>
        <a:graphic>
          <a:graphicData uri="http://schemas.openxmlformats.org/presentationml/2006/ole">
            <mc:AlternateContent xmlns:mc="http://schemas.openxmlformats.org/markup-compatibility/2006">
              <mc:Choice xmlns:v="urn:schemas-microsoft-com:vml" Requires="v">
                <p:oleObj spid="_x0000_s11270" name="公式" r:id="rId11" imgW="219192" imgH="190573" progId="Equation.3">
                  <p:embed/>
                </p:oleObj>
              </mc:Choice>
              <mc:Fallback>
                <p:oleObj name="公式" r:id="rId11" imgW="219192" imgH="190573"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827213" y="3056284"/>
                        <a:ext cx="488950" cy="434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064405" name="Text Box 21"/>
          <p:cNvSpPr txBox="1">
            <a:spLocks noChangeArrowheads="1"/>
          </p:cNvSpPr>
          <p:nvPr/>
        </p:nvSpPr>
        <p:spPr bwMode="auto">
          <a:xfrm>
            <a:off x="1042988" y="3045172"/>
            <a:ext cx="20875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a:solidFill>
                  <a:schemeClr val="bg1"/>
                </a:solidFill>
                <a:latin typeface="Times New Roman" panose="02020603050405020304" pitchFamily="18" charset="0"/>
                <a:ea typeface="楷体_GB2312" pitchFamily="49" charset="-122"/>
              </a:rPr>
              <a:t>确定</a:t>
            </a:r>
            <a:endParaRPr kumimoji="1" lang="zh-CN" altLang="en-US" sz="2400" b="1" i="1">
              <a:solidFill>
                <a:srgbClr val="FFCC66"/>
              </a:solidFill>
              <a:latin typeface="Times New Roman" panose="02020603050405020304" pitchFamily="18" charset="0"/>
              <a:ea typeface="楷体_GB2312" pitchFamily="49" charset="-122"/>
            </a:endParaRPr>
          </a:p>
        </p:txBody>
      </p:sp>
      <p:sp>
        <p:nvSpPr>
          <p:cNvPr id="2064406" name="Text Box 22"/>
          <p:cNvSpPr txBox="1">
            <a:spLocks noChangeArrowheads="1"/>
          </p:cNvSpPr>
          <p:nvPr/>
        </p:nvSpPr>
        <p:spPr bwMode="auto">
          <a:xfrm>
            <a:off x="611188" y="4659659"/>
            <a:ext cx="41751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a:solidFill>
                  <a:schemeClr val="bg1"/>
                </a:solidFill>
                <a:latin typeface="Times New Roman" panose="02020603050405020304" pitchFamily="18" charset="0"/>
                <a:ea typeface="仿宋_GB2312" pitchFamily="49" charset="-122"/>
              </a:rPr>
              <a:t>(3) </a:t>
            </a:r>
            <a:r>
              <a:rPr kumimoji="1" lang="zh-CN" altLang="en-US" sz="2400" b="1">
                <a:solidFill>
                  <a:schemeClr val="bg1"/>
                </a:solidFill>
                <a:latin typeface="Times New Roman" panose="02020603050405020304" pitchFamily="18" charset="0"/>
                <a:ea typeface="仿宋_GB2312" pitchFamily="49" charset="-122"/>
              </a:rPr>
              <a:t>统一变量，计算积分</a:t>
            </a:r>
          </a:p>
        </p:txBody>
      </p:sp>
      <p:graphicFrame>
        <p:nvGraphicFramePr>
          <p:cNvPr id="2064407" name="Object 23"/>
          <p:cNvGraphicFramePr>
            <a:graphicFrameLocks noChangeAspect="1"/>
          </p:cNvGraphicFramePr>
          <p:nvPr>
            <p:extLst>
              <p:ext uri="{D42A27DB-BD31-4B8C-83A1-F6EECF244321}">
                <p14:modId xmlns:p14="http://schemas.microsoft.com/office/powerpoint/2010/main" val="2728550790"/>
              </p:ext>
            </p:extLst>
          </p:nvPr>
        </p:nvGraphicFramePr>
        <p:xfrm>
          <a:off x="1978025" y="5277197"/>
          <a:ext cx="4857750" cy="600075"/>
        </p:xfrm>
        <a:graphic>
          <a:graphicData uri="http://schemas.openxmlformats.org/presentationml/2006/ole">
            <mc:AlternateContent xmlns:mc="http://schemas.openxmlformats.org/markup-compatibility/2006">
              <mc:Choice xmlns:v="urn:schemas-microsoft-com:vml" Requires="v">
                <p:oleObj spid="_x0000_s11271" name="公式" r:id="rId13" imgW="2247798" imgH="266694" progId="Equation.3">
                  <p:embed/>
                </p:oleObj>
              </mc:Choice>
              <mc:Fallback>
                <p:oleObj name="公式" r:id="rId13" imgW="2247798" imgH="266694" progId="Equation.3">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78025" y="5277197"/>
                        <a:ext cx="4857750" cy="600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064408" name="Text Box 24"/>
          <p:cNvSpPr txBox="1">
            <a:spLocks noChangeArrowheads="1"/>
          </p:cNvSpPr>
          <p:nvPr/>
        </p:nvSpPr>
        <p:spPr bwMode="auto">
          <a:xfrm>
            <a:off x="611188" y="3746847"/>
            <a:ext cx="7056437"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lnSpc>
                <a:spcPct val="125000"/>
              </a:lnSpc>
            </a:pPr>
            <a:r>
              <a:rPr kumimoji="1" lang="en-US" altLang="zh-CN" sz="2400" b="1">
                <a:solidFill>
                  <a:schemeClr val="bg1"/>
                </a:solidFill>
                <a:latin typeface="Times New Roman" panose="02020603050405020304" pitchFamily="18" charset="0"/>
                <a:ea typeface="楷体_GB2312" pitchFamily="49" charset="-122"/>
              </a:rPr>
              <a:t>(2) </a:t>
            </a:r>
            <a:r>
              <a:rPr kumimoji="1" lang="zh-CN" altLang="en-US" sz="2400" b="1">
                <a:solidFill>
                  <a:schemeClr val="bg1"/>
                </a:solidFill>
                <a:latin typeface="Times New Roman" panose="02020603050405020304" pitchFamily="18" charset="0"/>
                <a:ea typeface="楷体_GB2312" pitchFamily="49" charset="-122"/>
              </a:rPr>
              <a:t>建立恰当的坐标系，将       投影，写出 </a:t>
            </a:r>
          </a:p>
        </p:txBody>
      </p:sp>
      <p:graphicFrame>
        <p:nvGraphicFramePr>
          <p:cNvPr id="2064409" name="Object 25"/>
          <p:cNvGraphicFramePr>
            <a:graphicFrameLocks noChangeAspect="1"/>
          </p:cNvGraphicFramePr>
          <p:nvPr>
            <p:extLst>
              <p:ext uri="{D42A27DB-BD31-4B8C-83A1-F6EECF244321}">
                <p14:modId xmlns:p14="http://schemas.microsoft.com/office/powerpoint/2010/main" val="253220746"/>
              </p:ext>
            </p:extLst>
          </p:nvPr>
        </p:nvGraphicFramePr>
        <p:xfrm>
          <a:off x="4211638" y="3819872"/>
          <a:ext cx="492125" cy="436562"/>
        </p:xfrm>
        <a:graphic>
          <a:graphicData uri="http://schemas.openxmlformats.org/presentationml/2006/ole">
            <mc:AlternateContent xmlns:mc="http://schemas.openxmlformats.org/markup-compatibility/2006">
              <mc:Choice xmlns:v="urn:schemas-microsoft-com:vml" Requires="v">
                <p:oleObj spid="_x0000_s11272" name="公式" r:id="rId15" imgW="219192" imgH="190573" progId="Equation.3">
                  <p:embed/>
                </p:oleObj>
              </mc:Choice>
              <mc:Fallback>
                <p:oleObj name="公式" r:id="rId15" imgW="219192" imgH="190573"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211638" y="3819872"/>
                        <a:ext cx="492125" cy="4365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064410" name="Object 26"/>
          <p:cNvGraphicFramePr>
            <a:graphicFrameLocks noChangeAspect="1"/>
          </p:cNvGraphicFramePr>
          <p:nvPr>
            <p:extLst>
              <p:ext uri="{D42A27DB-BD31-4B8C-83A1-F6EECF244321}">
                <p14:modId xmlns:p14="http://schemas.microsoft.com/office/powerpoint/2010/main" val="2553095951"/>
              </p:ext>
            </p:extLst>
          </p:nvPr>
        </p:nvGraphicFramePr>
        <p:xfrm>
          <a:off x="6283325" y="3846859"/>
          <a:ext cx="2184400" cy="519113"/>
        </p:xfrm>
        <a:graphic>
          <a:graphicData uri="http://schemas.openxmlformats.org/presentationml/2006/ole">
            <mc:AlternateContent xmlns:mc="http://schemas.openxmlformats.org/markup-compatibility/2006">
              <mc:Choice xmlns:v="urn:schemas-microsoft-com:vml" Requires="v">
                <p:oleObj spid="_x0000_s11273" name="公式" r:id="rId17" imgW="1009579" imgH="228634" progId="Equation.3">
                  <p:embed/>
                </p:oleObj>
              </mc:Choice>
              <mc:Fallback>
                <p:oleObj name="公式" r:id="rId17" imgW="1009579" imgH="228634" progId="Equation.3">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6283325" y="3846859"/>
                        <a:ext cx="2184400" cy="519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extLst>
      <p:ext uri="{BB962C8B-B14F-4D97-AF65-F5344CB8AC3E}">
        <p14:creationId xmlns:p14="http://schemas.microsoft.com/office/powerpoint/2010/main" val="2179741056"/>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064386"/>
                                        </p:tgtEl>
                                        <p:attrNameLst>
                                          <p:attrName>style.visibility</p:attrName>
                                        </p:attrNameLst>
                                      </p:cBhvr>
                                      <p:to>
                                        <p:strVal val="visible"/>
                                      </p:to>
                                    </p:set>
                                    <p:animEffect transition="in" filter="wipe(left)">
                                      <p:cBhvr>
                                        <p:cTn id="7" dur="500"/>
                                        <p:tgtEl>
                                          <p:spTgt spid="206438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064387"/>
                                        </p:tgtEl>
                                        <p:attrNameLst>
                                          <p:attrName>style.visibility</p:attrName>
                                        </p:attrNameLst>
                                      </p:cBhvr>
                                      <p:to>
                                        <p:strVal val="visible"/>
                                      </p:to>
                                    </p:set>
                                    <p:animEffect transition="in" filter="wipe(left)">
                                      <p:cBhvr>
                                        <p:cTn id="12" dur="500"/>
                                        <p:tgtEl>
                                          <p:spTgt spid="206438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064396"/>
                                        </p:tgtEl>
                                        <p:attrNameLst>
                                          <p:attrName>style.visibility</p:attrName>
                                        </p:attrNameLst>
                                      </p:cBhvr>
                                      <p:to>
                                        <p:strVal val="visible"/>
                                      </p:to>
                                    </p:set>
                                    <p:animEffect transition="in" filter="wipe(left)">
                                      <p:cBhvr>
                                        <p:cTn id="17" dur="500"/>
                                        <p:tgtEl>
                                          <p:spTgt spid="2064396"/>
                                        </p:tgtEl>
                                      </p:cBhvr>
                                    </p:animEffect>
                                  </p:childTnLst>
                                </p:cTn>
                              </p:par>
                            </p:childTnLst>
                          </p:cTn>
                        </p:par>
                        <p:par>
                          <p:cTn id="18" fill="hold" nodeType="afterGroup">
                            <p:stCondLst>
                              <p:cond delay="500"/>
                            </p:stCondLst>
                            <p:childTnLst>
                              <p:par>
                                <p:cTn id="19" presetID="22" presetClass="entr" presetSubtype="8" fill="hold" grpId="0" nodeType="afterEffect">
                                  <p:stCondLst>
                                    <p:cond delay="0"/>
                                  </p:stCondLst>
                                  <p:childTnLst>
                                    <p:set>
                                      <p:cBhvr>
                                        <p:cTn id="20" dur="1" fill="hold">
                                          <p:stCondLst>
                                            <p:cond delay="0"/>
                                          </p:stCondLst>
                                        </p:cTn>
                                        <p:tgtEl>
                                          <p:spTgt spid="2064403"/>
                                        </p:tgtEl>
                                        <p:attrNameLst>
                                          <p:attrName>style.visibility</p:attrName>
                                        </p:attrNameLst>
                                      </p:cBhvr>
                                      <p:to>
                                        <p:strVal val="visible"/>
                                      </p:to>
                                    </p:set>
                                    <p:animEffect transition="in" filter="wipe(left)">
                                      <p:cBhvr>
                                        <p:cTn id="21" dur="500"/>
                                        <p:tgtEl>
                                          <p:spTgt spid="2064403"/>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2064400"/>
                                        </p:tgtEl>
                                        <p:attrNameLst>
                                          <p:attrName>style.visibility</p:attrName>
                                        </p:attrNameLst>
                                      </p:cBhvr>
                                      <p:to>
                                        <p:strVal val="visible"/>
                                      </p:to>
                                    </p:set>
                                    <p:animEffect transition="in" filter="wipe(left)">
                                      <p:cBhvr>
                                        <p:cTn id="26" dur="500"/>
                                        <p:tgtEl>
                                          <p:spTgt spid="2064400"/>
                                        </p:tgtEl>
                                      </p:cBhvr>
                                    </p:animEffect>
                                  </p:childTnLst>
                                </p:cTn>
                              </p:par>
                            </p:childTnLst>
                          </p:cTn>
                        </p:par>
                        <p:par>
                          <p:cTn id="27" fill="hold" nodeType="afterGroup">
                            <p:stCondLst>
                              <p:cond delay="500"/>
                            </p:stCondLst>
                            <p:childTnLst>
                              <p:par>
                                <p:cTn id="28" presetID="22" presetClass="entr" presetSubtype="8" fill="hold" grpId="0" nodeType="afterEffect">
                                  <p:stCondLst>
                                    <p:cond delay="0"/>
                                  </p:stCondLst>
                                  <p:childTnLst>
                                    <p:set>
                                      <p:cBhvr>
                                        <p:cTn id="29" dur="1" fill="hold">
                                          <p:stCondLst>
                                            <p:cond delay="0"/>
                                          </p:stCondLst>
                                        </p:cTn>
                                        <p:tgtEl>
                                          <p:spTgt spid="2064397"/>
                                        </p:tgtEl>
                                        <p:attrNameLst>
                                          <p:attrName>style.visibility</p:attrName>
                                        </p:attrNameLst>
                                      </p:cBhvr>
                                      <p:to>
                                        <p:strVal val="visible"/>
                                      </p:to>
                                    </p:set>
                                    <p:animEffect transition="in" filter="wipe(left)">
                                      <p:cBhvr>
                                        <p:cTn id="30" dur="500"/>
                                        <p:tgtEl>
                                          <p:spTgt spid="2064397"/>
                                        </p:tgtEl>
                                      </p:cBhvr>
                                    </p:animEffect>
                                  </p:childTnLst>
                                </p:cTn>
                              </p:par>
                            </p:childTnLst>
                          </p:cTn>
                        </p:par>
                      </p:childTnLst>
                    </p:cTn>
                  </p:par>
                  <p:par>
                    <p:cTn id="31" fill="hold" nodeType="clickPar">
                      <p:stCondLst>
                        <p:cond delay="indefinite"/>
                      </p:stCondLst>
                      <p:childTnLst>
                        <p:par>
                          <p:cTn id="32" fill="hold" nodeType="withGroup">
                            <p:stCondLst>
                              <p:cond delay="0"/>
                            </p:stCondLst>
                            <p:childTnLst>
                              <p:par>
                                <p:cTn id="33" presetID="22" presetClass="entr" presetSubtype="8" fill="hold" nodeType="clickEffect">
                                  <p:stCondLst>
                                    <p:cond delay="0"/>
                                  </p:stCondLst>
                                  <p:childTnLst>
                                    <p:set>
                                      <p:cBhvr>
                                        <p:cTn id="34" dur="1" fill="hold">
                                          <p:stCondLst>
                                            <p:cond delay="0"/>
                                          </p:stCondLst>
                                        </p:cTn>
                                        <p:tgtEl>
                                          <p:spTgt spid="2064401"/>
                                        </p:tgtEl>
                                        <p:attrNameLst>
                                          <p:attrName>style.visibility</p:attrName>
                                        </p:attrNameLst>
                                      </p:cBhvr>
                                      <p:to>
                                        <p:strVal val="visible"/>
                                      </p:to>
                                    </p:set>
                                    <p:animEffect transition="in" filter="wipe(left)">
                                      <p:cBhvr>
                                        <p:cTn id="35" dur="500"/>
                                        <p:tgtEl>
                                          <p:spTgt spid="2064401"/>
                                        </p:tgtEl>
                                      </p:cBhvr>
                                    </p:animEffect>
                                  </p:childTnLst>
                                </p:cTn>
                              </p:par>
                            </p:childTnLst>
                          </p:cTn>
                        </p:par>
                        <p:par>
                          <p:cTn id="36" fill="hold" nodeType="afterGroup">
                            <p:stCondLst>
                              <p:cond delay="500"/>
                            </p:stCondLst>
                            <p:childTnLst>
                              <p:par>
                                <p:cTn id="37" presetID="22" presetClass="entr" presetSubtype="8" fill="hold" grpId="0" nodeType="afterEffect">
                                  <p:stCondLst>
                                    <p:cond delay="0"/>
                                  </p:stCondLst>
                                  <p:childTnLst>
                                    <p:set>
                                      <p:cBhvr>
                                        <p:cTn id="38" dur="1" fill="hold">
                                          <p:stCondLst>
                                            <p:cond delay="0"/>
                                          </p:stCondLst>
                                        </p:cTn>
                                        <p:tgtEl>
                                          <p:spTgt spid="2064398"/>
                                        </p:tgtEl>
                                        <p:attrNameLst>
                                          <p:attrName>style.visibility</p:attrName>
                                        </p:attrNameLst>
                                      </p:cBhvr>
                                      <p:to>
                                        <p:strVal val="visible"/>
                                      </p:to>
                                    </p:set>
                                    <p:animEffect transition="in" filter="wipe(left)">
                                      <p:cBhvr>
                                        <p:cTn id="39" dur="500"/>
                                        <p:tgtEl>
                                          <p:spTgt spid="2064398"/>
                                        </p:tgtEl>
                                      </p:cBhvr>
                                    </p:animEffect>
                                  </p:childTnLst>
                                </p:cTn>
                              </p:par>
                            </p:childTnLst>
                          </p:cTn>
                        </p:par>
                      </p:childTnLst>
                    </p:cTn>
                  </p:par>
                  <p:par>
                    <p:cTn id="40" fill="hold" nodeType="clickPar">
                      <p:stCondLst>
                        <p:cond delay="indefinite"/>
                      </p:stCondLst>
                      <p:childTnLst>
                        <p:par>
                          <p:cTn id="41" fill="hold" nodeType="withGroup">
                            <p:stCondLst>
                              <p:cond delay="0"/>
                            </p:stCondLst>
                            <p:childTnLst>
                              <p:par>
                                <p:cTn id="42" presetID="22" presetClass="entr" presetSubtype="8" fill="hold" nodeType="clickEffect">
                                  <p:stCondLst>
                                    <p:cond delay="0"/>
                                  </p:stCondLst>
                                  <p:childTnLst>
                                    <p:set>
                                      <p:cBhvr>
                                        <p:cTn id="43" dur="1" fill="hold">
                                          <p:stCondLst>
                                            <p:cond delay="0"/>
                                          </p:stCondLst>
                                        </p:cTn>
                                        <p:tgtEl>
                                          <p:spTgt spid="2064402"/>
                                        </p:tgtEl>
                                        <p:attrNameLst>
                                          <p:attrName>style.visibility</p:attrName>
                                        </p:attrNameLst>
                                      </p:cBhvr>
                                      <p:to>
                                        <p:strVal val="visible"/>
                                      </p:to>
                                    </p:set>
                                    <p:animEffect transition="in" filter="wipe(left)">
                                      <p:cBhvr>
                                        <p:cTn id="44" dur="500"/>
                                        <p:tgtEl>
                                          <p:spTgt spid="2064402"/>
                                        </p:tgtEl>
                                      </p:cBhvr>
                                    </p:animEffect>
                                  </p:childTnLst>
                                </p:cTn>
                              </p:par>
                            </p:childTnLst>
                          </p:cTn>
                        </p:par>
                        <p:par>
                          <p:cTn id="45" fill="hold" nodeType="afterGroup">
                            <p:stCondLst>
                              <p:cond delay="500"/>
                            </p:stCondLst>
                            <p:childTnLst>
                              <p:par>
                                <p:cTn id="46" presetID="22" presetClass="entr" presetSubtype="8" fill="hold" grpId="0" nodeType="afterEffect">
                                  <p:stCondLst>
                                    <p:cond delay="0"/>
                                  </p:stCondLst>
                                  <p:childTnLst>
                                    <p:set>
                                      <p:cBhvr>
                                        <p:cTn id="47" dur="1" fill="hold">
                                          <p:stCondLst>
                                            <p:cond delay="0"/>
                                          </p:stCondLst>
                                        </p:cTn>
                                        <p:tgtEl>
                                          <p:spTgt spid="2064399"/>
                                        </p:tgtEl>
                                        <p:attrNameLst>
                                          <p:attrName>style.visibility</p:attrName>
                                        </p:attrNameLst>
                                      </p:cBhvr>
                                      <p:to>
                                        <p:strVal val="visible"/>
                                      </p:to>
                                    </p:set>
                                    <p:animEffect transition="in" filter="wipe(left)">
                                      <p:cBhvr>
                                        <p:cTn id="48" dur="500"/>
                                        <p:tgtEl>
                                          <p:spTgt spid="2064399"/>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22" presetClass="entr" presetSubtype="8" fill="hold" grpId="0" nodeType="clickEffect">
                                  <p:stCondLst>
                                    <p:cond delay="0"/>
                                  </p:stCondLst>
                                  <p:childTnLst>
                                    <p:set>
                                      <p:cBhvr>
                                        <p:cTn id="52" dur="1" fill="hold">
                                          <p:stCondLst>
                                            <p:cond delay="0"/>
                                          </p:stCondLst>
                                        </p:cTn>
                                        <p:tgtEl>
                                          <p:spTgt spid="2064405"/>
                                        </p:tgtEl>
                                        <p:attrNameLst>
                                          <p:attrName>style.visibility</p:attrName>
                                        </p:attrNameLst>
                                      </p:cBhvr>
                                      <p:to>
                                        <p:strVal val="visible"/>
                                      </p:to>
                                    </p:set>
                                    <p:animEffect transition="in" filter="wipe(left)">
                                      <p:cBhvr>
                                        <p:cTn id="53" dur="500"/>
                                        <p:tgtEl>
                                          <p:spTgt spid="2064405"/>
                                        </p:tgtEl>
                                      </p:cBhvr>
                                    </p:animEffect>
                                  </p:childTnLst>
                                </p:cTn>
                              </p:par>
                            </p:childTnLst>
                          </p:cTn>
                        </p:par>
                        <p:par>
                          <p:cTn id="54" fill="hold" nodeType="afterGroup">
                            <p:stCondLst>
                              <p:cond delay="500"/>
                            </p:stCondLst>
                            <p:childTnLst>
                              <p:par>
                                <p:cTn id="55" presetID="1" presetClass="entr" presetSubtype="0" fill="hold" nodeType="afterEffect">
                                  <p:stCondLst>
                                    <p:cond delay="0"/>
                                  </p:stCondLst>
                                  <p:childTnLst>
                                    <p:set>
                                      <p:cBhvr>
                                        <p:cTn id="56" dur="1" fill="hold">
                                          <p:stCondLst>
                                            <p:cond delay="499"/>
                                          </p:stCondLst>
                                        </p:cTn>
                                        <p:tgtEl>
                                          <p:spTgt spid="2064404"/>
                                        </p:tgtEl>
                                        <p:attrNameLst>
                                          <p:attrName>style.visibility</p:attrName>
                                        </p:attrNameLst>
                                      </p:cBhvr>
                                      <p:to>
                                        <p:strVal val="visible"/>
                                      </p:to>
                                    </p:set>
                                  </p:childTnLst>
                                </p:cTn>
                              </p:par>
                            </p:childTnLst>
                          </p:cTn>
                        </p:par>
                      </p:childTnLst>
                    </p:cTn>
                  </p:par>
                  <p:par>
                    <p:cTn id="57" fill="hold" nodeType="clickPar">
                      <p:stCondLst>
                        <p:cond delay="indefinite"/>
                      </p:stCondLst>
                      <p:childTnLst>
                        <p:par>
                          <p:cTn id="58" fill="hold" nodeType="withGroup">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2064408"/>
                                        </p:tgtEl>
                                        <p:attrNameLst>
                                          <p:attrName>style.visibility</p:attrName>
                                        </p:attrNameLst>
                                      </p:cBhvr>
                                      <p:to>
                                        <p:strVal val="visible"/>
                                      </p:to>
                                    </p:set>
                                    <p:animEffect transition="in" filter="wipe(left)">
                                      <p:cBhvr>
                                        <p:cTn id="61" dur="500"/>
                                        <p:tgtEl>
                                          <p:spTgt spid="2064408"/>
                                        </p:tgtEl>
                                      </p:cBhvr>
                                    </p:animEffect>
                                  </p:childTnLst>
                                </p:cTn>
                              </p:par>
                            </p:childTnLst>
                          </p:cTn>
                        </p:par>
                        <p:par>
                          <p:cTn id="62" fill="hold" nodeType="afterGroup">
                            <p:stCondLst>
                              <p:cond delay="500"/>
                            </p:stCondLst>
                            <p:childTnLst>
                              <p:par>
                                <p:cTn id="63" presetID="1" presetClass="entr" presetSubtype="0" fill="hold" nodeType="afterEffect">
                                  <p:stCondLst>
                                    <p:cond delay="0"/>
                                  </p:stCondLst>
                                  <p:childTnLst>
                                    <p:set>
                                      <p:cBhvr>
                                        <p:cTn id="64" dur="1" fill="hold">
                                          <p:stCondLst>
                                            <p:cond delay="499"/>
                                          </p:stCondLst>
                                        </p:cTn>
                                        <p:tgtEl>
                                          <p:spTgt spid="2064409"/>
                                        </p:tgtEl>
                                        <p:attrNameLst>
                                          <p:attrName>style.visibility</p:attrName>
                                        </p:attrNameLst>
                                      </p:cBhvr>
                                      <p:to>
                                        <p:strVal val="visible"/>
                                      </p:to>
                                    </p:set>
                                  </p:childTnLst>
                                </p:cTn>
                              </p:par>
                            </p:childTnLst>
                          </p:cTn>
                        </p:par>
                        <p:par>
                          <p:cTn id="65" fill="hold" nodeType="afterGroup">
                            <p:stCondLst>
                              <p:cond delay="1000"/>
                            </p:stCondLst>
                            <p:childTnLst>
                              <p:par>
                                <p:cTn id="66" presetID="1" presetClass="entr" presetSubtype="0" fill="hold" nodeType="afterEffect">
                                  <p:stCondLst>
                                    <p:cond delay="0"/>
                                  </p:stCondLst>
                                  <p:childTnLst>
                                    <p:set>
                                      <p:cBhvr>
                                        <p:cTn id="67" dur="1" fill="hold">
                                          <p:stCondLst>
                                            <p:cond delay="499"/>
                                          </p:stCondLst>
                                        </p:cTn>
                                        <p:tgtEl>
                                          <p:spTgt spid="2064410"/>
                                        </p:tgtEl>
                                        <p:attrNameLst>
                                          <p:attrName>style.visibility</p:attrName>
                                        </p:attrNameLst>
                                      </p:cBhvr>
                                      <p:to>
                                        <p:strVal val="visible"/>
                                      </p:to>
                                    </p:set>
                                  </p:childTnLst>
                                </p:cTn>
                              </p:par>
                            </p:childTnLst>
                          </p:cTn>
                        </p:par>
                      </p:childTnLst>
                    </p:cTn>
                  </p:par>
                  <p:par>
                    <p:cTn id="68" fill="hold" nodeType="clickPar">
                      <p:stCondLst>
                        <p:cond delay="indefinite"/>
                      </p:stCondLst>
                      <p:childTnLst>
                        <p:par>
                          <p:cTn id="69" fill="hold" nodeType="withGroup">
                            <p:stCondLst>
                              <p:cond delay="0"/>
                            </p:stCondLst>
                            <p:childTnLst>
                              <p:par>
                                <p:cTn id="70" presetID="22" presetClass="entr" presetSubtype="8" fill="hold" grpId="0" nodeType="clickEffect">
                                  <p:stCondLst>
                                    <p:cond delay="0"/>
                                  </p:stCondLst>
                                  <p:childTnLst>
                                    <p:set>
                                      <p:cBhvr>
                                        <p:cTn id="71" dur="1" fill="hold">
                                          <p:stCondLst>
                                            <p:cond delay="0"/>
                                          </p:stCondLst>
                                        </p:cTn>
                                        <p:tgtEl>
                                          <p:spTgt spid="2064406"/>
                                        </p:tgtEl>
                                        <p:attrNameLst>
                                          <p:attrName>style.visibility</p:attrName>
                                        </p:attrNameLst>
                                      </p:cBhvr>
                                      <p:to>
                                        <p:strVal val="visible"/>
                                      </p:to>
                                    </p:set>
                                    <p:animEffect transition="in" filter="wipe(left)">
                                      <p:cBhvr>
                                        <p:cTn id="72" dur="500"/>
                                        <p:tgtEl>
                                          <p:spTgt spid="2064406"/>
                                        </p:tgtEl>
                                      </p:cBhvr>
                                    </p:animEffect>
                                  </p:childTnLst>
                                </p:cTn>
                              </p:par>
                            </p:childTnLst>
                          </p:cTn>
                        </p:par>
                        <p:par>
                          <p:cTn id="73" fill="hold" nodeType="afterGroup">
                            <p:stCondLst>
                              <p:cond delay="500"/>
                            </p:stCondLst>
                            <p:childTnLst>
                              <p:par>
                                <p:cTn id="74" presetID="1" presetClass="entr" presetSubtype="0" fill="hold" nodeType="afterEffect">
                                  <p:stCondLst>
                                    <p:cond delay="0"/>
                                  </p:stCondLst>
                                  <p:childTnLst>
                                    <p:set>
                                      <p:cBhvr>
                                        <p:cTn id="75" dur="1" fill="hold">
                                          <p:stCondLst>
                                            <p:cond delay="499"/>
                                          </p:stCondLst>
                                        </p:cTn>
                                        <p:tgtEl>
                                          <p:spTgt spid="20644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64386" grpId="0" autoUpdateAnimBg="0"/>
      <p:bldP spid="2064387" grpId="0" autoUpdateAnimBg="0"/>
      <p:bldP spid="2064397" grpId="0" autoUpdateAnimBg="0"/>
      <p:bldP spid="2064398" grpId="0" autoUpdateAnimBg="0"/>
      <p:bldP spid="2064399" grpId="0" autoUpdateAnimBg="0"/>
      <p:bldP spid="2064403" grpId="0" animBg="1"/>
      <p:bldP spid="2064405" grpId="0" autoUpdateAnimBg="0"/>
      <p:bldP spid="2064406" grpId="0" autoUpdateAnimBg="0"/>
      <p:bldP spid="2064408" grpId="0"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Text Box 2"/>
          <p:cNvSpPr txBox="1">
            <a:spLocks noChangeArrowheads="1"/>
          </p:cNvSpPr>
          <p:nvPr/>
        </p:nvSpPr>
        <p:spPr bwMode="auto">
          <a:xfrm>
            <a:off x="211138" y="309860"/>
            <a:ext cx="8681342"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00FFFF"/>
                </a:solidFill>
                <a:ea typeface="楷体_GB2312" pitchFamily="49" charset="-122"/>
              </a:rPr>
              <a:t>例</a:t>
            </a:r>
            <a:r>
              <a:rPr lang="en-US" altLang="zh-CN" dirty="0">
                <a:solidFill>
                  <a:srgbClr val="00FFFF"/>
                </a:solidFill>
                <a:ea typeface="楷体_GB2312" pitchFamily="49" charset="-122"/>
              </a:rPr>
              <a:t>1</a:t>
            </a:r>
            <a:r>
              <a:rPr lang="zh-CN" altLang="en-US" dirty="0">
                <a:solidFill>
                  <a:srgbClr val="00FFFF"/>
                </a:solidFill>
                <a:ea typeface="楷体_GB2312" pitchFamily="49" charset="-122"/>
              </a:rPr>
              <a:t>：</a:t>
            </a:r>
            <a:r>
              <a:rPr lang="zh-CN" altLang="en-US" dirty="0">
                <a:solidFill>
                  <a:schemeClr val="bg1"/>
                </a:solidFill>
                <a:ea typeface="楷体_GB2312" pitchFamily="49" charset="-122"/>
              </a:rPr>
              <a:t>电偶极子（</a:t>
            </a:r>
            <a:r>
              <a:rPr lang="zh-CN" altLang="en-US" dirty="0">
                <a:solidFill>
                  <a:srgbClr val="00FFFF"/>
                </a:solidFill>
                <a:ea typeface="楷体_GB2312" pitchFamily="49" charset="-122"/>
              </a:rPr>
              <a:t>带电等量异号且相距很近的一对点电荷所构成的体系</a:t>
            </a:r>
            <a:r>
              <a:rPr lang="zh-CN" altLang="en-US" dirty="0">
                <a:solidFill>
                  <a:schemeClr val="bg1"/>
                </a:solidFill>
                <a:ea typeface="楷体_GB2312" pitchFamily="49" charset="-122"/>
              </a:rPr>
              <a:t>）的场强</a:t>
            </a:r>
          </a:p>
        </p:txBody>
      </p:sp>
      <p:sp>
        <p:nvSpPr>
          <p:cNvPr id="248835" name="Oval 3"/>
          <p:cNvSpPr>
            <a:spLocks noChangeArrowheads="1"/>
          </p:cNvSpPr>
          <p:nvPr/>
        </p:nvSpPr>
        <p:spPr bwMode="auto">
          <a:xfrm>
            <a:off x="3886200" y="1147465"/>
            <a:ext cx="344488"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248836" name="Object 4"/>
          <p:cNvGraphicFramePr>
            <a:graphicFrameLocks noChangeAspect="1"/>
          </p:cNvGraphicFramePr>
          <p:nvPr>
            <p:extLst>
              <p:ext uri="{D42A27DB-BD31-4B8C-83A1-F6EECF244321}">
                <p14:modId xmlns:p14="http://schemas.microsoft.com/office/powerpoint/2010/main" val="4194087129"/>
              </p:ext>
            </p:extLst>
          </p:nvPr>
        </p:nvGraphicFramePr>
        <p:xfrm>
          <a:off x="5436096" y="762794"/>
          <a:ext cx="279400" cy="361950"/>
        </p:xfrm>
        <a:graphic>
          <a:graphicData uri="http://schemas.openxmlformats.org/presentationml/2006/ole">
            <mc:AlternateContent xmlns:mc="http://schemas.openxmlformats.org/markup-compatibility/2006">
              <mc:Choice xmlns:v="urn:schemas-microsoft-com:vml" Requires="v">
                <p:oleObj spid="_x0000_s12290" name="公式" r:id="rId3" imgW="66717" imgH="104707" progId="Equation.3">
                  <p:embed/>
                </p:oleObj>
              </mc:Choice>
              <mc:Fallback>
                <p:oleObj name="公式" r:id="rId3" imgW="66717" imgH="104707"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36096" y="762794"/>
                        <a:ext cx="279400" cy="361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8837" name="Object 5"/>
          <p:cNvGraphicFramePr>
            <a:graphicFrameLocks noChangeAspect="1"/>
          </p:cNvGraphicFramePr>
          <p:nvPr>
            <p:extLst>
              <p:ext uri="{D42A27DB-BD31-4B8C-83A1-F6EECF244321}">
                <p14:modId xmlns:p14="http://schemas.microsoft.com/office/powerpoint/2010/main" val="916645090"/>
              </p:ext>
            </p:extLst>
          </p:nvPr>
        </p:nvGraphicFramePr>
        <p:xfrm>
          <a:off x="3753743" y="762794"/>
          <a:ext cx="530225" cy="361950"/>
        </p:xfrm>
        <a:graphic>
          <a:graphicData uri="http://schemas.openxmlformats.org/presentationml/2006/ole">
            <mc:AlternateContent xmlns:mc="http://schemas.openxmlformats.org/markup-compatibility/2006">
              <mc:Choice xmlns:v="urn:schemas-microsoft-com:vml" Requires="v">
                <p:oleObj spid="_x0000_s12291" name="公式" r:id="rId5" imgW="180848" imgH="104707" progId="Equation.3">
                  <p:embed/>
                </p:oleObj>
              </mc:Choice>
              <mc:Fallback>
                <p:oleObj name="公式" r:id="rId5" imgW="180848" imgH="104707"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53743" y="762794"/>
                        <a:ext cx="530225" cy="361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8838" name="Line 6"/>
          <p:cNvSpPr>
            <a:spLocks noChangeShapeType="1"/>
          </p:cNvSpPr>
          <p:nvPr/>
        </p:nvSpPr>
        <p:spPr bwMode="auto">
          <a:xfrm>
            <a:off x="4723829" y="1299865"/>
            <a:ext cx="4384675" cy="1587"/>
          </a:xfrm>
          <a:prstGeom prst="line">
            <a:avLst/>
          </a:prstGeom>
          <a:noFill/>
          <a:ln w="28575">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8839" name="Oval 7"/>
          <p:cNvSpPr>
            <a:spLocks noChangeArrowheads="1"/>
          </p:cNvSpPr>
          <p:nvPr/>
        </p:nvSpPr>
        <p:spPr bwMode="auto">
          <a:xfrm>
            <a:off x="5410200" y="1147465"/>
            <a:ext cx="344488"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248840" name="Line 8"/>
          <p:cNvSpPr>
            <a:spLocks noChangeShapeType="1"/>
          </p:cNvSpPr>
          <p:nvPr/>
        </p:nvSpPr>
        <p:spPr bwMode="auto">
          <a:xfrm>
            <a:off x="4038600" y="1299865"/>
            <a:ext cx="1547813" cy="1587"/>
          </a:xfrm>
          <a:prstGeom prst="line">
            <a:avLst/>
          </a:prstGeom>
          <a:noFill/>
          <a:ln w="28575">
            <a:solidFill>
              <a:srgbClr val="FF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8841" name="Oval 9"/>
          <p:cNvSpPr>
            <a:spLocks noChangeArrowheads="1"/>
          </p:cNvSpPr>
          <p:nvPr/>
        </p:nvSpPr>
        <p:spPr bwMode="auto">
          <a:xfrm>
            <a:off x="7696200" y="1223665"/>
            <a:ext cx="171450" cy="152400"/>
          </a:xfrm>
          <a:prstGeom prst="ellipse">
            <a:avLst/>
          </a:prstGeom>
          <a:solidFill>
            <a:srgbClr val="FF66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248842" name="Object 10"/>
          <p:cNvGraphicFramePr>
            <a:graphicFrameLocks noChangeAspect="1"/>
          </p:cNvGraphicFramePr>
          <p:nvPr>
            <p:extLst>
              <p:ext uri="{D42A27DB-BD31-4B8C-83A1-F6EECF244321}">
                <p14:modId xmlns:p14="http://schemas.microsoft.com/office/powerpoint/2010/main" val="707770300"/>
              </p:ext>
            </p:extLst>
          </p:nvPr>
        </p:nvGraphicFramePr>
        <p:xfrm>
          <a:off x="7621988" y="834802"/>
          <a:ext cx="334963" cy="361950"/>
        </p:xfrm>
        <a:graphic>
          <a:graphicData uri="http://schemas.openxmlformats.org/presentationml/2006/ole">
            <mc:AlternateContent xmlns:mc="http://schemas.openxmlformats.org/markup-compatibility/2006">
              <mc:Choice xmlns:v="urn:schemas-microsoft-com:vml" Requires="v">
                <p:oleObj spid="_x0000_s12292" name="公式" r:id="rId7" imgW="95165" imgH="104707" progId="Equation.3">
                  <p:embed/>
                </p:oleObj>
              </mc:Choice>
              <mc:Fallback>
                <p:oleObj name="公式" r:id="rId7" imgW="95165" imgH="104707"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621988" y="834802"/>
                        <a:ext cx="334963" cy="361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8843" name="Line 11"/>
          <p:cNvSpPr>
            <a:spLocks noChangeShapeType="1"/>
          </p:cNvSpPr>
          <p:nvPr/>
        </p:nvSpPr>
        <p:spPr bwMode="auto">
          <a:xfrm>
            <a:off x="4724400" y="1299865"/>
            <a:ext cx="1588" cy="685800"/>
          </a:xfrm>
          <a:prstGeom prst="line">
            <a:avLst/>
          </a:prstGeom>
          <a:noFill/>
          <a:ln w="190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8844" name="Line 12"/>
          <p:cNvSpPr>
            <a:spLocks noChangeShapeType="1"/>
          </p:cNvSpPr>
          <p:nvPr/>
        </p:nvSpPr>
        <p:spPr bwMode="auto">
          <a:xfrm>
            <a:off x="7772400" y="1376065"/>
            <a:ext cx="1588" cy="609600"/>
          </a:xfrm>
          <a:prstGeom prst="line">
            <a:avLst/>
          </a:prstGeom>
          <a:noFill/>
          <a:ln w="190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8845" name="Line 13"/>
          <p:cNvSpPr>
            <a:spLocks noChangeShapeType="1"/>
          </p:cNvSpPr>
          <p:nvPr/>
        </p:nvSpPr>
        <p:spPr bwMode="auto">
          <a:xfrm>
            <a:off x="4724400" y="1680865"/>
            <a:ext cx="3048000" cy="0"/>
          </a:xfrm>
          <a:prstGeom prst="line">
            <a:avLst/>
          </a:prstGeom>
          <a:noFill/>
          <a:ln w="22225">
            <a:solidFill>
              <a:schemeClr val="bg1"/>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248846" name="Object 14"/>
          <p:cNvGraphicFramePr>
            <a:graphicFrameLocks noChangeAspect="1"/>
          </p:cNvGraphicFramePr>
          <p:nvPr>
            <p:extLst>
              <p:ext uri="{D42A27DB-BD31-4B8C-83A1-F6EECF244321}">
                <p14:modId xmlns:p14="http://schemas.microsoft.com/office/powerpoint/2010/main" val="3840427420"/>
              </p:ext>
            </p:extLst>
          </p:nvPr>
        </p:nvGraphicFramePr>
        <p:xfrm>
          <a:off x="4629150" y="750664"/>
          <a:ext cx="250825" cy="446088"/>
        </p:xfrm>
        <a:graphic>
          <a:graphicData uri="http://schemas.openxmlformats.org/presentationml/2006/ole">
            <mc:AlternateContent xmlns:mc="http://schemas.openxmlformats.org/markup-compatibility/2006">
              <mc:Choice xmlns:v="urn:schemas-microsoft-com:vml" Requires="v">
                <p:oleObj spid="_x0000_s12293" name="Equation" r:id="rId9" imgW="57235" imgH="142977" progId="Equation.DSMT4">
                  <p:embed/>
                </p:oleObj>
              </mc:Choice>
              <mc:Fallback>
                <p:oleObj name="Equation" r:id="rId9" imgW="57235" imgH="142977" progId="Equation.DSMT4">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629150" y="750664"/>
                        <a:ext cx="250825" cy="4460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8847" name="Object 15"/>
          <p:cNvGraphicFramePr>
            <a:graphicFrameLocks noChangeAspect="1"/>
          </p:cNvGraphicFramePr>
          <p:nvPr>
            <p:extLst>
              <p:ext uri="{D42A27DB-BD31-4B8C-83A1-F6EECF244321}">
                <p14:modId xmlns:p14="http://schemas.microsoft.com/office/powerpoint/2010/main" val="2830754953"/>
              </p:ext>
            </p:extLst>
          </p:nvPr>
        </p:nvGraphicFramePr>
        <p:xfrm>
          <a:off x="4343400" y="1376065"/>
          <a:ext cx="376238" cy="393700"/>
        </p:xfrm>
        <a:graphic>
          <a:graphicData uri="http://schemas.openxmlformats.org/presentationml/2006/ole">
            <mc:AlternateContent xmlns:mc="http://schemas.openxmlformats.org/markup-compatibility/2006">
              <mc:Choice xmlns:v="urn:schemas-microsoft-com:vml" Requires="v">
                <p:oleObj spid="_x0000_s12294" name="公式" r:id="rId11" imgW="66717" imgH="85725" progId="Equation.3">
                  <p:embed/>
                </p:oleObj>
              </mc:Choice>
              <mc:Fallback>
                <p:oleObj name="公式" r:id="rId11" imgW="66717" imgH="85725"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343400" y="1376065"/>
                        <a:ext cx="376238" cy="393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8848" name="Object 16"/>
          <p:cNvGraphicFramePr>
            <a:graphicFrameLocks noChangeAspect="1"/>
          </p:cNvGraphicFramePr>
          <p:nvPr>
            <p:extLst>
              <p:ext uri="{D42A27DB-BD31-4B8C-83A1-F6EECF244321}">
                <p14:modId xmlns:p14="http://schemas.microsoft.com/office/powerpoint/2010/main" val="3113276829"/>
              </p:ext>
            </p:extLst>
          </p:nvPr>
        </p:nvGraphicFramePr>
        <p:xfrm>
          <a:off x="8458200" y="888777"/>
          <a:ext cx="279400" cy="307975"/>
        </p:xfrm>
        <a:graphic>
          <a:graphicData uri="http://schemas.openxmlformats.org/presentationml/2006/ole">
            <mc:AlternateContent xmlns:mc="http://schemas.openxmlformats.org/markup-compatibility/2006">
              <mc:Choice xmlns:v="urn:schemas-microsoft-com:vml" Requires="v">
                <p:oleObj spid="_x0000_s12295" name="公式" r:id="rId13" imgW="66717" imgH="85725" progId="Equation.3">
                  <p:embed/>
                </p:oleObj>
              </mc:Choice>
              <mc:Fallback>
                <p:oleObj name="公式" r:id="rId13" imgW="66717" imgH="85725" progId="Equation.3">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458200" y="888777"/>
                        <a:ext cx="279400" cy="307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8849" name="Object 17"/>
          <p:cNvGraphicFramePr>
            <a:graphicFrameLocks noChangeAspect="1"/>
          </p:cNvGraphicFramePr>
          <p:nvPr>
            <p:extLst>
              <p:ext uri="{D42A27DB-BD31-4B8C-83A1-F6EECF244321}">
                <p14:modId xmlns:p14="http://schemas.microsoft.com/office/powerpoint/2010/main" val="2827926522"/>
              </p:ext>
            </p:extLst>
          </p:nvPr>
        </p:nvGraphicFramePr>
        <p:xfrm>
          <a:off x="6019800" y="1680865"/>
          <a:ext cx="279400" cy="307975"/>
        </p:xfrm>
        <a:graphic>
          <a:graphicData uri="http://schemas.openxmlformats.org/presentationml/2006/ole">
            <mc:AlternateContent xmlns:mc="http://schemas.openxmlformats.org/markup-compatibility/2006">
              <mc:Choice xmlns:v="urn:schemas-microsoft-com:vml" Requires="v">
                <p:oleObj spid="_x0000_s12296" name="公式" r:id="rId15" imgW="66717" imgH="85725" progId="Equation.3">
                  <p:embed/>
                </p:oleObj>
              </mc:Choice>
              <mc:Fallback>
                <p:oleObj name="公式" r:id="rId15" imgW="66717" imgH="85725"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019800" y="1680865"/>
                        <a:ext cx="279400" cy="307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8850" name="Text Box 18"/>
          <p:cNvSpPr txBox="1">
            <a:spLocks noChangeArrowheads="1"/>
          </p:cNvSpPr>
          <p:nvPr/>
        </p:nvSpPr>
        <p:spPr bwMode="auto">
          <a:xfrm>
            <a:off x="355600" y="1196752"/>
            <a:ext cx="14081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00FFFF"/>
                </a:solidFill>
                <a:ea typeface="楷体_GB2312" pitchFamily="49" charset="-122"/>
              </a:rPr>
              <a:t>解：</a:t>
            </a:r>
          </a:p>
        </p:txBody>
      </p:sp>
      <p:sp>
        <p:nvSpPr>
          <p:cNvPr id="248851" name="Text Box 19"/>
          <p:cNvSpPr txBox="1">
            <a:spLocks noChangeArrowheads="1"/>
          </p:cNvSpPr>
          <p:nvPr/>
        </p:nvSpPr>
        <p:spPr bwMode="auto">
          <a:xfrm>
            <a:off x="839788" y="1196752"/>
            <a:ext cx="30956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chemeClr val="bg1"/>
                </a:solidFill>
                <a:ea typeface="楷体_GB2312" pitchFamily="49" charset="-122"/>
              </a:rPr>
              <a:t>电偶极子 </a:t>
            </a:r>
            <a:r>
              <a:rPr lang="en-US" altLang="zh-CN">
                <a:solidFill>
                  <a:schemeClr val="bg1"/>
                </a:solidFill>
                <a:ea typeface="楷体_GB2312" pitchFamily="49" charset="-122"/>
              </a:rPr>
              <a:t>( </a:t>
            </a:r>
            <a:r>
              <a:rPr lang="en-US" altLang="zh-CN">
                <a:solidFill>
                  <a:schemeClr val="bg1"/>
                </a:solidFill>
                <a:latin typeface="Arial" panose="020B0604020202020204" pitchFamily="34" charset="0"/>
                <a:ea typeface="楷体_GB2312" pitchFamily="49" charset="-122"/>
              </a:rPr>
              <a:t>dipole</a:t>
            </a:r>
            <a:r>
              <a:rPr lang="en-US" altLang="zh-CN">
                <a:solidFill>
                  <a:schemeClr val="bg1"/>
                </a:solidFill>
                <a:ea typeface="楷体_GB2312" pitchFamily="49" charset="-122"/>
              </a:rPr>
              <a:t> ) </a:t>
            </a:r>
          </a:p>
        </p:txBody>
      </p:sp>
      <p:graphicFrame>
        <p:nvGraphicFramePr>
          <p:cNvPr id="248852" name="Object 20"/>
          <p:cNvGraphicFramePr>
            <a:graphicFrameLocks noChangeAspect="1"/>
          </p:cNvGraphicFramePr>
          <p:nvPr>
            <p:extLst>
              <p:ext uri="{D42A27DB-BD31-4B8C-83A1-F6EECF244321}">
                <p14:modId xmlns:p14="http://schemas.microsoft.com/office/powerpoint/2010/main" val="1636381257"/>
              </p:ext>
            </p:extLst>
          </p:nvPr>
        </p:nvGraphicFramePr>
        <p:xfrm>
          <a:off x="467544" y="2003152"/>
          <a:ext cx="530225" cy="361950"/>
        </p:xfrm>
        <a:graphic>
          <a:graphicData uri="http://schemas.openxmlformats.org/presentationml/2006/ole">
            <mc:AlternateContent xmlns:mc="http://schemas.openxmlformats.org/markup-compatibility/2006">
              <mc:Choice xmlns:v="urn:schemas-microsoft-com:vml" Requires="v">
                <p:oleObj spid="_x0000_s12297" name="公式" r:id="rId17" imgW="180848" imgH="104707" progId="Equation.3">
                  <p:embed/>
                </p:oleObj>
              </mc:Choice>
              <mc:Fallback>
                <p:oleObj name="公式" r:id="rId17" imgW="180848" imgH="104707" progId="Equation.3">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67544" y="2003152"/>
                        <a:ext cx="530225" cy="361950"/>
                      </a:xfrm>
                      <a:prstGeom prst="rect">
                        <a:avLst/>
                      </a:prstGeom>
                      <a:noFill/>
                      <a:ln w="31750">
                        <a:solidFill>
                          <a:srgbClr val="00FF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8853" name="Object 21"/>
          <p:cNvGraphicFramePr>
            <a:graphicFrameLocks noChangeAspect="1"/>
          </p:cNvGraphicFramePr>
          <p:nvPr>
            <p:extLst>
              <p:ext uri="{D42A27DB-BD31-4B8C-83A1-F6EECF244321}">
                <p14:modId xmlns:p14="http://schemas.microsoft.com/office/powerpoint/2010/main" val="722712978"/>
              </p:ext>
            </p:extLst>
          </p:nvPr>
        </p:nvGraphicFramePr>
        <p:xfrm>
          <a:off x="492944" y="3587477"/>
          <a:ext cx="279400" cy="361950"/>
        </p:xfrm>
        <a:graphic>
          <a:graphicData uri="http://schemas.openxmlformats.org/presentationml/2006/ole">
            <mc:AlternateContent xmlns:mc="http://schemas.openxmlformats.org/markup-compatibility/2006">
              <mc:Choice xmlns:v="urn:schemas-microsoft-com:vml" Requires="v">
                <p:oleObj spid="_x0000_s12298" name="公式" r:id="rId19" imgW="66717" imgH="104707" progId="Equation.3">
                  <p:embed/>
                </p:oleObj>
              </mc:Choice>
              <mc:Fallback>
                <p:oleObj name="公式" r:id="rId19" imgW="66717" imgH="104707" progId="Equation.3">
                  <p:embed/>
                  <p:pic>
                    <p:nvPicPr>
                      <p:cNvPr id="0" name=""/>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492944" y="3587477"/>
                        <a:ext cx="279400" cy="361950"/>
                      </a:xfrm>
                      <a:prstGeom prst="rect">
                        <a:avLst/>
                      </a:prstGeom>
                      <a:noFill/>
                      <a:ln w="28575">
                        <a:solidFill>
                          <a:srgbClr val="00FF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8854" name="Object 22"/>
          <p:cNvGraphicFramePr>
            <a:graphicFrameLocks noChangeAspect="1"/>
          </p:cNvGraphicFramePr>
          <p:nvPr>
            <p:extLst>
              <p:ext uri="{D42A27DB-BD31-4B8C-83A1-F6EECF244321}">
                <p14:modId xmlns:p14="http://schemas.microsoft.com/office/powerpoint/2010/main" val="4086403745"/>
              </p:ext>
            </p:extLst>
          </p:nvPr>
        </p:nvGraphicFramePr>
        <p:xfrm>
          <a:off x="1118419" y="1788840"/>
          <a:ext cx="2903537" cy="1423987"/>
        </p:xfrm>
        <a:graphic>
          <a:graphicData uri="http://schemas.openxmlformats.org/presentationml/2006/ole">
            <mc:AlternateContent xmlns:mc="http://schemas.openxmlformats.org/markup-compatibility/2006">
              <mc:Choice xmlns:v="urn:schemas-microsoft-com:vml" Requires="v">
                <p:oleObj spid="_x0000_s12299" name="Equation" r:id="rId21" imgW="1266952" imgH="590584" progId="Equation.DSMT4">
                  <p:embed/>
                </p:oleObj>
              </mc:Choice>
              <mc:Fallback>
                <p:oleObj name="Equation" r:id="rId21" imgW="1266952" imgH="590584" progId="Equation.DSMT4">
                  <p:embed/>
                  <p:pic>
                    <p:nvPicPr>
                      <p:cNvPr id="0" name=""/>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1118419" y="1788840"/>
                        <a:ext cx="2903537" cy="14239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8855" name="Object 23"/>
          <p:cNvGraphicFramePr>
            <a:graphicFrameLocks noChangeAspect="1"/>
          </p:cNvGraphicFramePr>
          <p:nvPr>
            <p:extLst>
              <p:ext uri="{D42A27DB-BD31-4B8C-83A1-F6EECF244321}">
                <p14:modId xmlns:p14="http://schemas.microsoft.com/office/powerpoint/2010/main" val="4249539455"/>
              </p:ext>
            </p:extLst>
          </p:nvPr>
        </p:nvGraphicFramePr>
        <p:xfrm>
          <a:off x="1073969" y="3373165"/>
          <a:ext cx="2876550" cy="1423987"/>
        </p:xfrm>
        <a:graphic>
          <a:graphicData uri="http://schemas.openxmlformats.org/presentationml/2006/ole">
            <mc:AlternateContent xmlns:mc="http://schemas.openxmlformats.org/markup-compatibility/2006">
              <mc:Choice xmlns:v="urn:schemas-microsoft-com:vml" Requires="v">
                <p:oleObj spid="_x0000_s12300" name="Equation" r:id="rId23" imgW="1247648" imgH="590584" progId="Equation.DSMT4">
                  <p:embed/>
                </p:oleObj>
              </mc:Choice>
              <mc:Fallback>
                <p:oleObj name="Equation" r:id="rId23" imgW="1247648" imgH="590584" progId="Equation.DSMT4">
                  <p:embed/>
                  <p:pic>
                    <p:nvPicPr>
                      <p:cNvPr id="0" name=""/>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073969" y="3373165"/>
                        <a:ext cx="2876550" cy="14239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8856" name="AutoShape 24"/>
          <p:cNvSpPr>
            <a:spLocks/>
          </p:cNvSpPr>
          <p:nvPr/>
        </p:nvSpPr>
        <p:spPr bwMode="auto">
          <a:xfrm>
            <a:off x="4102919" y="2132856"/>
            <a:ext cx="515937" cy="2354262"/>
          </a:xfrm>
          <a:prstGeom prst="rightBrace">
            <a:avLst>
              <a:gd name="adj1" fmla="val 38026"/>
              <a:gd name="adj2" fmla="val 46319"/>
            </a:avLst>
          </a:prstGeom>
          <a:noFill/>
          <a:ln w="38100">
            <a:solidFill>
              <a:srgbClr val="FF99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248857" name="Object 25"/>
          <p:cNvGraphicFramePr>
            <a:graphicFrameLocks noChangeAspect="1"/>
          </p:cNvGraphicFramePr>
          <p:nvPr>
            <p:extLst>
              <p:ext uri="{D42A27DB-BD31-4B8C-83A1-F6EECF244321}">
                <p14:modId xmlns:p14="http://schemas.microsoft.com/office/powerpoint/2010/main" val="1590984525"/>
              </p:ext>
            </p:extLst>
          </p:nvPr>
        </p:nvGraphicFramePr>
        <p:xfrm>
          <a:off x="5506269" y="2059285"/>
          <a:ext cx="2681287" cy="2066925"/>
        </p:xfrm>
        <a:graphic>
          <a:graphicData uri="http://schemas.openxmlformats.org/presentationml/2006/ole">
            <mc:AlternateContent xmlns:mc="http://schemas.openxmlformats.org/markup-compatibility/2006">
              <mc:Choice xmlns:v="urn:schemas-microsoft-com:vml" Requires="v">
                <p:oleObj spid="_x0000_s12301" name="Equation" r:id="rId25" imgW="1161965" imgH="885723" progId="Equation.DSMT4">
                  <p:embed/>
                </p:oleObj>
              </mc:Choice>
              <mc:Fallback>
                <p:oleObj name="Equation" r:id="rId25" imgW="1161965" imgH="885723" progId="Equation.DSMT4">
                  <p:embed/>
                  <p:pic>
                    <p:nvPicPr>
                      <p:cNvPr id="0" name=""/>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5506269" y="2059285"/>
                        <a:ext cx="2681287" cy="20669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8858" name="Text Box 26"/>
          <p:cNvSpPr txBox="1">
            <a:spLocks noChangeArrowheads="1"/>
          </p:cNvSpPr>
          <p:nvPr/>
        </p:nvSpPr>
        <p:spPr bwMode="auto">
          <a:xfrm>
            <a:off x="4618856" y="2132856"/>
            <a:ext cx="687388" cy="2317750"/>
          </a:xfrm>
          <a:prstGeom prst="rect">
            <a:avLst/>
          </a:prstGeom>
          <a:noFill/>
          <a:ln w="349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dirty="0">
                <a:solidFill>
                  <a:srgbClr val="FFFFCC"/>
                </a:solidFill>
                <a:ea typeface="楷体_GB2312" pitchFamily="49" charset="-122"/>
              </a:rPr>
              <a:t> </a:t>
            </a:r>
            <a:r>
              <a:rPr lang="en-US" altLang="zh-CN" i="1" dirty="0">
                <a:solidFill>
                  <a:schemeClr val="bg1"/>
                </a:solidFill>
                <a:ea typeface="楷体_GB2312" pitchFamily="49" charset="-122"/>
              </a:rPr>
              <a:t>P </a:t>
            </a:r>
          </a:p>
          <a:p>
            <a:pPr eaLnBrk="1" hangingPunct="1"/>
            <a:r>
              <a:rPr lang="zh-CN" altLang="en-US" dirty="0">
                <a:solidFill>
                  <a:schemeClr val="bg1"/>
                </a:solidFill>
                <a:ea typeface="楷体_GB2312" pitchFamily="49" charset="-122"/>
              </a:rPr>
              <a:t>点</a:t>
            </a:r>
          </a:p>
          <a:p>
            <a:pPr eaLnBrk="1" hangingPunct="1"/>
            <a:r>
              <a:rPr lang="zh-CN" altLang="en-US" dirty="0">
                <a:solidFill>
                  <a:schemeClr val="bg1"/>
                </a:solidFill>
                <a:ea typeface="楷体_GB2312" pitchFamily="49" charset="-122"/>
              </a:rPr>
              <a:t>的</a:t>
            </a:r>
          </a:p>
          <a:p>
            <a:pPr eaLnBrk="1" hangingPunct="1"/>
            <a:r>
              <a:rPr lang="zh-CN" altLang="en-US" dirty="0">
                <a:solidFill>
                  <a:schemeClr val="bg1"/>
                </a:solidFill>
                <a:ea typeface="楷体_GB2312" pitchFamily="49" charset="-122"/>
              </a:rPr>
              <a:t>合</a:t>
            </a:r>
          </a:p>
          <a:p>
            <a:pPr eaLnBrk="1" hangingPunct="1"/>
            <a:r>
              <a:rPr lang="zh-CN" altLang="en-US" dirty="0">
                <a:solidFill>
                  <a:schemeClr val="bg1"/>
                </a:solidFill>
                <a:ea typeface="楷体_GB2312" pitchFamily="49" charset="-122"/>
              </a:rPr>
              <a:t>场</a:t>
            </a:r>
          </a:p>
          <a:p>
            <a:pPr eaLnBrk="1" hangingPunct="1"/>
            <a:r>
              <a:rPr lang="zh-CN" altLang="en-US" dirty="0">
                <a:solidFill>
                  <a:schemeClr val="bg1"/>
                </a:solidFill>
                <a:ea typeface="楷体_GB2312" pitchFamily="49" charset="-122"/>
              </a:rPr>
              <a:t>强</a:t>
            </a:r>
          </a:p>
        </p:txBody>
      </p:sp>
      <p:sp>
        <p:nvSpPr>
          <p:cNvPr id="248859" name="Text Box 27"/>
          <p:cNvSpPr txBox="1">
            <a:spLocks noChangeArrowheads="1"/>
          </p:cNvSpPr>
          <p:nvPr/>
        </p:nvSpPr>
        <p:spPr bwMode="auto">
          <a:xfrm>
            <a:off x="5380856" y="4316710"/>
            <a:ext cx="30956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chemeClr val="bg1"/>
                </a:solidFill>
                <a:ea typeface="楷体_GB2312" pitchFamily="49" charset="-122"/>
              </a:rPr>
              <a:t>• </a:t>
            </a:r>
            <a:r>
              <a:rPr lang="zh-CN" altLang="en-US" dirty="0">
                <a:solidFill>
                  <a:schemeClr val="bg1"/>
                </a:solidFill>
                <a:ea typeface="楷体_GB2312" pitchFamily="49" charset="-122"/>
              </a:rPr>
              <a:t>方向沿 </a:t>
            </a:r>
            <a:r>
              <a:rPr lang="en-US" altLang="zh-CN" i="1" dirty="0">
                <a:solidFill>
                  <a:schemeClr val="bg1"/>
                </a:solidFill>
                <a:ea typeface="楷体_GB2312" pitchFamily="49" charset="-122"/>
              </a:rPr>
              <a:t>x </a:t>
            </a:r>
            <a:r>
              <a:rPr lang="zh-CN" altLang="en-US" dirty="0">
                <a:solidFill>
                  <a:schemeClr val="bg1"/>
                </a:solidFill>
                <a:ea typeface="楷体_GB2312" pitchFamily="49" charset="-122"/>
              </a:rPr>
              <a:t>正方向</a:t>
            </a:r>
          </a:p>
        </p:txBody>
      </p:sp>
      <p:sp>
        <p:nvSpPr>
          <p:cNvPr id="248860" name="Text Box 28"/>
          <p:cNvSpPr txBox="1">
            <a:spLocks noChangeArrowheads="1"/>
          </p:cNvSpPr>
          <p:nvPr/>
        </p:nvSpPr>
        <p:spPr bwMode="auto">
          <a:xfrm>
            <a:off x="228600" y="4896148"/>
            <a:ext cx="1895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00FFFF"/>
                </a:solidFill>
                <a:ea typeface="楷体_GB2312" pitchFamily="49" charset="-122"/>
              </a:rPr>
              <a:t>• </a:t>
            </a:r>
            <a:r>
              <a:rPr lang="zh-CN" altLang="en-US">
                <a:solidFill>
                  <a:srgbClr val="00FFFF"/>
                </a:solidFill>
                <a:ea typeface="楷体_GB2312" pitchFamily="49" charset="-122"/>
              </a:rPr>
              <a:t>定义：</a:t>
            </a:r>
          </a:p>
        </p:txBody>
      </p:sp>
      <p:graphicFrame>
        <p:nvGraphicFramePr>
          <p:cNvPr id="248861" name="Object 29"/>
          <p:cNvGraphicFramePr>
            <a:graphicFrameLocks noChangeAspect="1"/>
          </p:cNvGraphicFramePr>
          <p:nvPr>
            <p:extLst>
              <p:ext uri="{D42A27DB-BD31-4B8C-83A1-F6EECF244321}">
                <p14:modId xmlns:p14="http://schemas.microsoft.com/office/powerpoint/2010/main" val="1072321355"/>
              </p:ext>
            </p:extLst>
          </p:nvPr>
        </p:nvGraphicFramePr>
        <p:xfrm>
          <a:off x="1077913" y="5539085"/>
          <a:ext cx="1117600" cy="530225"/>
        </p:xfrm>
        <a:graphic>
          <a:graphicData uri="http://schemas.openxmlformats.org/presentationml/2006/ole">
            <mc:AlternateContent xmlns:mc="http://schemas.openxmlformats.org/markup-compatibility/2006">
              <mc:Choice xmlns:v="urn:schemas-microsoft-com:vml" Requires="v">
                <p:oleObj spid="_x0000_s12302" name="Equation" r:id="rId27" imgW="447717" imgH="180941" progId="Equation.DSMT4">
                  <p:embed/>
                </p:oleObj>
              </mc:Choice>
              <mc:Fallback>
                <p:oleObj name="Equation" r:id="rId27" imgW="447717" imgH="180941" progId="Equation.DSMT4">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077913" y="5539085"/>
                        <a:ext cx="1117600" cy="530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8862" name="Object 30"/>
          <p:cNvGraphicFramePr>
            <a:graphicFrameLocks noChangeAspect="1"/>
          </p:cNvGraphicFramePr>
          <p:nvPr>
            <p:extLst>
              <p:ext uri="{D42A27DB-BD31-4B8C-83A1-F6EECF244321}">
                <p14:modId xmlns:p14="http://schemas.microsoft.com/office/powerpoint/2010/main" val="2090529021"/>
              </p:ext>
            </p:extLst>
          </p:nvPr>
        </p:nvGraphicFramePr>
        <p:xfrm>
          <a:off x="2916238" y="4918373"/>
          <a:ext cx="2932112" cy="1508125"/>
        </p:xfrm>
        <a:graphic>
          <a:graphicData uri="http://schemas.openxmlformats.org/presentationml/2006/ole">
            <mc:AlternateContent xmlns:mc="http://schemas.openxmlformats.org/markup-compatibility/2006">
              <mc:Choice xmlns:v="urn:schemas-microsoft-com:vml" Requires="v">
                <p:oleObj spid="_x0000_s12303" name="Equation" r:id="rId29" imgW="1276435" imgH="628548" progId="Equation.DSMT4">
                  <p:embed/>
                </p:oleObj>
              </mc:Choice>
              <mc:Fallback>
                <p:oleObj name="Equation" r:id="rId29" imgW="1276435" imgH="628548" progId="Equation.DSMT4">
                  <p:embed/>
                  <p:pic>
                    <p:nvPicPr>
                      <p:cNvPr id="0" name=""/>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2916238" y="4918373"/>
                        <a:ext cx="2932112" cy="1508125"/>
                      </a:xfrm>
                      <a:prstGeom prst="rect">
                        <a:avLst/>
                      </a:prstGeom>
                      <a:noFill/>
                      <a:ln w="22225">
                        <a:solidFill>
                          <a:srgbClr val="00FF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8863" name="Text Box 31"/>
          <p:cNvSpPr txBox="1">
            <a:spLocks noChangeArrowheads="1"/>
          </p:cNvSpPr>
          <p:nvPr/>
        </p:nvSpPr>
        <p:spPr bwMode="auto">
          <a:xfrm>
            <a:off x="1295400" y="4896148"/>
            <a:ext cx="25558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chemeClr val="bg1"/>
                </a:solidFill>
                <a:ea typeface="楷体_GB2312" pitchFamily="49" charset="-122"/>
              </a:rPr>
              <a:t>电偶极矩</a:t>
            </a:r>
          </a:p>
        </p:txBody>
      </p:sp>
      <p:sp>
        <p:nvSpPr>
          <p:cNvPr id="248864" name="AutoShape 32"/>
          <p:cNvSpPr>
            <a:spLocks noChangeArrowheads="1"/>
          </p:cNvSpPr>
          <p:nvPr/>
        </p:nvSpPr>
        <p:spPr bwMode="auto">
          <a:xfrm>
            <a:off x="2286000" y="5654973"/>
            <a:ext cx="515938" cy="271462"/>
          </a:xfrm>
          <a:prstGeom prst="rightArrow">
            <a:avLst>
              <a:gd name="adj1" fmla="val 50000"/>
              <a:gd name="adj2" fmla="val 47515"/>
            </a:avLst>
          </a:prstGeom>
          <a:solidFill>
            <a:srgbClr val="FF00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248865" name="Object 33"/>
          <p:cNvGraphicFramePr>
            <a:graphicFrameLocks noChangeAspect="1"/>
          </p:cNvGraphicFramePr>
          <p:nvPr>
            <p:extLst>
              <p:ext uri="{D42A27DB-BD31-4B8C-83A1-F6EECF244321}">
                <p14:modId xmlns:p14="http://schemas.microsoft.com/office/powerpoint/2010/main" val="3000201545"/>
              </p:ext>
            </p:extLst>
          </p:nvPr>
        </p:nvGraphicFramePr>
        <p:xfrm>
          <a:off x="6804025" y="5624810"/>
          <a:ext cx="1787525" cy="949325"/>
        </p:xfrm>
        <a:graphic>
          <a:graphicData uri="http://schemas.openxmlformats.org/presentationml/2006/ole">
            <mc:AlternateContent xmlns:mc="http://schemas.openxmlformats.org/markup-compatibility/2006">
              <mc:Choice xmlns:v="urn:schemas-microsoft-com:vml" Requires="v">
                <p:oleObj spid="_x0000_s12304" name="Equation" r:id="rId31" imgW="752517" imgH="371373" progId="Equation.DSMT4">
                  <p:embed/>
                </p:oleObj>
              </mc:Choice>
              <mc:Fallback>
                <p:oleObj name="Equation" r:id="rId31" imgW="752517" imgH="371373" progId="Equation.DSMT4">
                  <p:embed/>
                  <p:pic>
                    <p:nvPicPr>
                      <p:cNvPr id="0" name=""/>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6804025" y="5624810"/>
                        <a:ext cx="1787525" cy="949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8866" name="AutoShape 34"/>
          <p:cNvSpPr>
            <a:spLocks noChangeArrowheads="1"/>
          </p:cNvSpPr>
          <p:nvPr/>
        </p:nvSpPr>
        <p:spPr bwMode="auto">
          <a:xfrm>
            <a:off x="6156325" y="5810548"/>
            <a:ext cx="515938" cy="331787"/>
          </a:xfrm>
          <a:prstGeom prst="rightArrow">
            <a:avLst>
              <a:gd name="adj1" fmla="val 50000"/>
              <a:gd name="adj2" fmla="val 38876"/>
            </a:avLst>
          </a:prstGeom>
          <a:solidFill>
            <a:srgbClr val="FF00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248867" name="AutoShape 35"/>
          <p:cNvSpPr>
            <a:spLocks noChangeArrowheads="1"/>
          </p:cNvSpPr>
          <p:nvPr/>
        </p:nvSpPr>
        <p:spPr bwMode="auto">
          <a:xfrm>
            <a:off x="6732240" y="5048548"/>
            <a:ext cx="1633538" cy="533400"/>
          </a:xfrm>
          <a:prstGeom prst="wedgeRectCallout">
            <a:avLst>
              <a:gd name="adj1" fmla="val -108505"/>
              <a:gd name="adj2" fmla="val 86606"/>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i="1" dirty="0">
                <a:ea typeface="楷体_GB2312" pitchFamily="49" charset="-122"/>
              </a:rPr>
              <a:t>若 </a:t>
            </a:r>
            <a:r>
              <a:rPr lang="en-US" altLang="zh-CN" i="1" dirty="0">
                <a:ea typeface="楷体_GB2312" pitchFamily="49" charset="-122"/>
              </a:rPr>
              <a:t>x &gt;&gt; l</a:t>
            </a:r>
          </a:p>
        </p:txBody>
      </p:sp>
      <p:sp>
        <p:nvSpPr>
          <p:cNvPr id="36" name="Oval 9"/>
          <p:cNvSpPr>
            <a:spLocks noChangeArrowheads="1"/>
          </p:cNvSpPr>
          <p:nvPr/>
        </p:nvSpPr>
        <p:spPr bwMode="auto">
          <a:xfrm>
            <a:off x="4646376" y="1230015"/>
            <a:ext cx="171450" cy="152400"/>
          </a:xfrm>
          <a:prstGeom prst="ellipse">
            <a:avLst/>
          </a:prstGeom>
          <a:solidFill>
            <a:schemeClr val="bg1"/>
          </a:solidFill>
          <a:ln w="9525">
            <a:solidFill>
              <a:schemeClr val="tx1"/>
            </a:solidFill>
            <a:round/>
            <a:headEnd/>
            <a:tailEnd/>
          </a:ln>
          <a:effec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7" name="Text Box 26"/>
          <p:cNvSpPr txBox="1">
            <a:spLocks noChangeArrowheads="1"/>
          </p:cNvSpPr>
          <p:nvPr/>
        </p:nvSpPr>
        <p:spPr bwMode="auto">
          <a:xfrm>
            <a:off x="8349108" y="1496973"/>
            <a:ext cx="687388" cy="4524315"/>
          </a:xfrm>
          <a:prstGeom prst="rect">
            <a:avLst/>
          </a:prstGeom>
          <a:noFill/>
          <a:ln w="34925">
            <a:solidFill>
              <a:srgbClr val="FF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i="1" dirty="0">
                <a:solidFill>
                  <a:schemeClr val="accent1">
                    <a:lumMod val="60000"/>
                    <a:lumOff val="40000"/>
                  </a:schemeClr>
                </a:solidFill>
                <a:ea typeface="楷体_GB2312" pitchFamily="49" charset="-122"/>
              </a:rPr>
              <a:t>思考：左侧与内部的场强方向？</a:t>
            </a:r>
          </a:p>
        </p:txBody>
      </p:sp>
    </p:spTree>
    <p:extLst>
      <p:ext uri="{BB962C8B-B14F-4D97-AF65-F5344CB8AC3E}">
        <p14:creationId xmlns:p14="http://schemas.microsoft.com/office/powerpoint/2010/main" val="4051590356"/>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48834"/>
                                        </p:tgtEl>
                                        <p:attrNameLst>
                                          <p:attrName>style.visibility</p:attrName>
                                        </p:attrNameLst>
                                      </p:cBhvr>
                                      <p:to>
                                        <p:strVal val="visible"/>
                                      </p:to>
                                    </p:set>
                                    <p:animEffect transition="in" filter="wipe(left)">
                                      <p:cBhvr>
                                        <p:cTn id="7" dur="500"/>
                                        <p:tgtEl>
                                          <p:spTgt spid="24883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 presetClass="entr" presetSubtype="0" fill="hold" grpId="0" nodeType="clickEffect">
                                  <p:stCondLst>
                                    <p:cond delay="0"/>
                                  </p:stCondLst>
                                  <p:childTnLst>
                                    <p:set>
                                      <p:cBhvr>
                                        <p:cTn id="11" dur="1" fill="hold">
                                          <p:stCondLst>
                                            <p:cond delay="499"/>
                                          </p:stCondLst>
                                        </p:cTn>
                                        <p:tgtEl>
                                          <p:spTgt spid="248835"/>
                                        </p:tgtEl>
                                        <p:attrNameLst>
                                          <p:attrName>style.visibility</p:attrName>
                                        </p:attrNameLst>
                                      </p:cBhvr>
                                      <p:to>
                                        <p:strVal val="visible"/>
                                      </p:to>
                                    </p:set>
                                  </p:childTnLst>
                                </p:cTn>
                              </p:par>
                            </p:childTnLst>
                          </p:cTn>
                        </p:par>
                      </p:childTnLst>
                    </p:cTn>
                  </p:par>
                  <p:par>
                    <p:cTn id="12" fill="hold" nodeType="clickPar">
                      <p:stCondLst>
                        <p:cond delay="indefinite"/>
                      </p:stCondLst>
                      <p:childTnLst>
                        <p:par>
                          <p:cTn id="13" fill="hold" nodeType="withGroup">
                            <p:stCondLst>
                              <p:cond delay="0"/>
                            </p:stCondLst>
                            <p:childTnLst>
                              <p:par>
                                <p:cTn id="14" presetID="1" presetClass="entr" presetSubtype="0" fill="hold" grpId="0" nodeType="clickEffect">
                                  <p:stCondLst>
                                    <p:cond delay="0"/>
                                  </p:stCondLst>
                                  <p:childTnLst>
                                    <p:set>
                                      <p:cBhvr>
                                        <p:cTn id="15" dur="1" fill="hold">
                                          <p:stCondLst>
                                            <p:cond delay="499"/>
                                          </p:stCondLst>
                                        </p:cTn>
                                        <p:tgtEl>
                                          <p:spTgt spid="248839"/>
                                        </p:tgtEl>
                                        <p:attrNameLst>
                                          <p:attrName>style.visibility</p:attrName>
                                        </p:attrNameLst>
                                      </p:cBhvr>
                                      <p:to>
                                        <p:strVal val="visible"/>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1" presetClass="entr" presetSubtype="0" fill="hold" nodeType="clickEffect">
                                  <p:stCondLst>
                                    <p:cond delay="0"/>
                                  </p:stCondLst>
                                  <p:childTnLst>
                                    <p:set>
                                      <p:cBhvr>
                                        <p:cTn id="19" dur="1" fill="hold">
                                          <p:stCondLst>
                                            <p:cond delay="499"/>
                                          </p:stCondLst>
                                        </p:cTn>
                                        <p:tgtEl>
                                          <p:spTgt spid="248836"/>
                                        </p:tgtEl>
                                        <p:attrNameLst>
                                          <p:attrName>style.visibility</p:attrName>
                                        </p:attrNameLst>
                                      </p:cBhvr>
                                      <p:to>
                                        <p:strVal val="visible"/>
                                      </p:to>
                                    </p:set>
                                  </p:childTnLst>
                                </p:cTn>
                              </p:par>
                            </p:childTnLst>
                          </p:cTn>
                        </p:par>
                      </p:childTnLst>
                    </p:cTn>
                  </p:par>
                  <p:par>
                    <p:cTn id="20" fill="hold" nodeType="clickPar">
                      <p:stCondLst>
                        <p:cond delay="indefinite"/>
                      </p:stCondLst>
                      <p:childTnLst>
                        <p:par>
                          <p:cTn id="21" fill="hold" nodeType="withGroup">
                            <p:stCondLst>
                              <p:cond delay="0"/>
                            </p:stCondLst>
                            <p:childTnLst>
                              <p:par>
                                <p:cTn id="22" presetID="1" presetClass="entr" presetSubtype="0" fill="hold" nodeType="clickEffect">
                                  <p:stCondLst>
                                    <p:cond delay="0"/>
                                  </p:stCondLst>
                                  <p:childTnLst>
                                    <p:set>
                                      <p:cBhvr>
                                        <p:cTn id="23" dur="1" fill="hold">
                                          <p:stCondLst>
                                            <p:cond delay="499"/>
                                          </p:stCondLst>
                                        </p:cTn>
                                        <p:tgtEl>
                                          <p:spTgt spid="248837"/>
                                        </p:tgtEl>
                                        <p:attrNameLst>
                                          <p:attrName>style.visibility</p:attrName>
                                        </p:attrNameLst>
                                      </p:cBhvr>
                                      <p:to>
                                        <p:strVal val="visible"/>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248840"/>
                                        </p:tgtEl>
                                        <p:attrNameLst>
                                          <p:attrName>style.visibility</p:attrName>
                                        </p:attrNameLst>
                                      </p:cBhvr>
                                      <p:to>
                                        <p:strVal val="visible"/>
                                      </p:to>
                                    </p:set>
                                    <p:animEffect transition="in" filter="wipe(left)">
                                      <p:cBhvr>
                                        <p:cTn id="28" dur="500"/>
                                        <p:tgtEl>
                                          <p:spTgt spid="248840"/>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499"/>
                                          </p:stCondLst>
                                        </p:cTn>
                                        <p:tgtEl>
                                          <p:spTgt spid="248846"/>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248838"/>
                                        </p:tgtEl>
                                        <p:attrNameLst>
                                          <p:attrName>style.visibility</p:attrName>
                                        </p:attrNameLst>
                                      </p:cBhvr>
                                      <p:to>
                                        <p:strVal val="visible"/>
                                      </p:to>
                                    </p:set>
                                    <p:animEffect transition="in" filter="wipe(left)">
                                      <p:cBhvr>
                                        <p:cTn id="37" dur="500"/>
                                        <p:tgtEl>
                                          <p:spTgt spid="248838"/>
                                        </p:tgtEl>
                                      </p:cBhvr>
                                    </p:animEffect>
                                  </p:childTnLst>
                                </p:cTn>
                              </p:par>
                              <p:par>
                                <p:cTn id="38" presetID="1" presetClass="entr" presetSubtype="0" fill="hold" grpId="0" nodeType="withEffect">
                                  <p:stCondLst>
                                    <p:cond delay="0"/>
                                  </p:stCondLst>
                                  <p:childTnLst>
                                    <p:set>
                                      <p:cBhvr>
                                        <p:cTn id="39" dur="1" fill="hold">
                                          <p:stCondLst>
                                            <p:cond delay="499"/>
                                          </p:stCondLst>
                                        </p:cTn>
                                        <p:tgtEl>
                                          <p:spTgt spid="36"/>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499"/>
                                          </p:stCondLst>
                                        </p:cTn>
                                        <p:tgtEl>
                                          <p:spTgt spid="248847"/>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248848"/>
                                        </p:tgtEl>
                                        <p:attrNameLst>
                                          <p:attrName>style.visibility</p:attrName>
                                        </p:attrNameLst>
                                      </p:cBhvr>
                                      <p:to>
                                        <p:strVal val="visible"/>
                                      </p:to>
                                    </p:set>
                                    <p:animEffect transition="in" filter="wipe(left)">
                                      <p:cBhvr>
                                        <p:cTn id="48" dur="500"/>
                                        <p:tgtEl>
                                          <p:spTgt spid="248848"/>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499"/>
                                          </p:stCondLst>
                                        </p:cTn>
                                        <p:tgtEl>
                                          <p:spTgt spid="24884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499"/>
                                          </p:stCondLst>
                                        </p:cTn>
                                        <p:tgtEl>
                                          <p:spTgt spid="248844"/>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248845"/>
                                        </p:tgtEl>
                                        <p:attrNameLst>
                                          <p:attrName>style.visibility</p:attrName>
                                        </p:attrNameLst>
                                      </p:cBhvr>
                                      <p:to>
                                        <p:strVal val="visible"/>
                                      </p:to>
                                    </p:set>
                                    <p:animEffect transition="in" filter="wipe(left)">
                                      <p:cBhvr>
                                        <p:cTn id="61" dur="500"/>
                                        <p:tgtEl>
                                          <p:spTgt spid="248845"/>
                                        </p:tgtEl>
                                      </p:cBhvr>
                                    </p:animEffec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nodeType="clickEffect">
                                  <p:stCondLst>
                                    <p:cond delay="0"/>
                                  </p:stCondLst>
                                  <p:childTnLst>
                                    <p:set>
                                      <p:cBhvr>
                                        <p:cTn id="65" dur="1" fill="hold">
                                          <p:stCondLst>
                                            <p:cond delay="499"/>
                                          </p:stCondLst>
                                        </p:cTn>
                                        <p:tgtEl>
                                          <p:spTgt spid="248849"/>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499"/>
                                          </p:stCondLst>
                                        </p:cTn>
                                        <p:tgtEl>
                                          <p:spTgt spid="248841"/>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nodeType="clickEffect">
                                  <p:stCondLst>
                                    <p:cond delay="0"/>
                                  </p:stCondLst>
                                  <p:childTnLst>
                                    <p:set>
                                      <p:cBhvr>
                                        <p:cTn id="73" dur="1" fill="hold">
                                          <p:stCondLst>
                                            <p:cond delay="499"/>
                                          </p:stCondLst>
                                        </p:cTn>
                                        <p:tgtEl>
                                          <p:spTgt spid="248842"/>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grpId="0" nodeType="clickEffect">
                                  <p:stCondLst>
                                    <p:cond delay="0"/>
                                  </p:stCondLst>
                                  <p:childTnLst>
                                    <p:set>
                                      <p:cBhvr>
                                        <p:cTn id="77" dur="1" fill="hold">
                                          <p:stCondLst>
                                            <p:cond delay="0"/>
                                          </p:stCondLst>
                                        </p:cTn>
                                        <p:tgtEl>
                                          <p:spTgt spid="248850"/>
                                        </p:tgtEl>
                                        <p:attrNameLst>
                                          <p:attrName>style.visibility</p:attrName>
                                        </p:attrNameLst>
                                      </p:cBhvr>
                                      <p:to>
                                        <p:strVal val="visible"/>
                                      </p:to>
                                    </p:set>
                                    <p:animEffect transition="in" filter="wipe(left)">
                                      <p:cBhvr>
                                        <p:cTn id="78" dur="500"/>
                                        <p:tgtEl>
                                          <p:spTgt spid="248850"/>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grpId="0" nodeType="clickEffect">
                                  <p:stCondLst>
                                    <p:cond delay="0"/>
                                  </p:stCondLst>
                                  <p:childTnLst>
                                    <p:set>
                                      <p:cBhvr>
                                        <p:cTn id="82" dur="1" fill="hold">
                                          <p:stCondLst>
                                            <p:cond delay="0"/>
                                          </p:stCondLst>
                                        </p:cTn>
                                        <p:tgtEl>
                                          <p:spTgt spid="248851"/>
                                        </p:tgtEl>
                                        <p:attrNameLst>
                                          <p:attrName>style.visibility</p:attrName>
                                        </p:attrNameLst>
                                      </p:cBhvr>
                                      <p:to>
                                        <p:strVal val="visible"/>
                                      </p:to>
                                    </p:set>
                                    <p:animEffect transition="in" filter="wipe(left)">
                                      <p:cBhvr>
                                        <p:cTn id="83" dur="500"/>
                                        <p:tgtEl>
                                          <p:spTgt spid="248851"/>
                                        </p:tgtEl>
                                      </p:cBhvr>
                                    </p:animEffec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nodeType="clickEffect">
                                  <p:stCondLst>
                                    <p:cond delay="0"/>
                                  </p:stCondLst>
                                  <p:childTnLst>
                                    <p:set>
                                      <p:cBhvr>
                                        <p:cTn id="87" dur="1" fill="hold">
                                          <p:stCondLst>
                                            <p:cond delay="499"/>
                                          </p:stCondLst>
                                        </p:cTn>
                                        <p:tgtEl>
                                          <p:spTgt spid="248852"/>
                                        </p:tgtEl>
                                        <p:attrNameLst>
                                          <p:attrName>style.visibility</p:attrName>
                                        </p:attrNameLst>
                                      </p:cBhvr>
                                      <p:to>
                                        <p:strVal val="visible"/>
                                      </p:to>
                                    </p:set>
                                  </p:childTnLst>
                                </p:cTn>
                              </p:par>
                            </p:childTnLst>
                          </p:cTn>
                        </p:par>
                      </p:childTnLst>
                    </p:cTn>
                  </p:par>
                  <p:par>
                    <p:cTn id="88" fill="hold">
                      <p:stCondLst>
                        <p:cond delay="indefinite"/>
                      </p:stCondLst>
                      <p:childTnLst>
                        <p:par>
                          <p:cTn id="89" fill="hold">
                            <p:stCondLst>
                              <p:cond delay="0"/>
                            </p:stCondLst>
                            <p:childTnLst>
                              <p:par>
                                <p:cTn id="90" presetID="22" presetClass="entr" presetSubtype="8" fill="hold" nodeType="clickEffect">
                                  <p:stCondLst>
                                    <p:cond delay="0"/>
                                  </p:stCondLst>
                                  <p:childTnLst>
                                    <p:set>
                                      <p:cBhvr>
                                        <p:cTn id="91" dur="1" fill="hold">
                                          <p:stCondLst>
                                            <p:cond delay="0"/>
                                          </p:stCondLst>
                                        </p:cTn>
                                        <p:tgtEl>
                                          <p:spTgt spid="248854"/>
                                        </p:tgtEl>
                                        <p:attrNameLst>
                                          <p:attrName>style.visibility</p:attrName>
                                        </p:attrNameLst>
                                      </p:cBhvr>
                                      <p:to>
                                        <p:strVal val="visible"/>
                                      </p:to>
                                    </p:set>
                                    <p:animEffect transition="in" filter="wipe(left)">
                                      <p:cBhvr>
                                        <p:cTn id="92" dur="500"/>
                                        <p:tgtEl>
                                          <p:spTgt spid="248854"/>
                                        </p:tgtEl>
                                      </p:cBhvr>
                                    </p:animEffec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499"/>
                                          </p:stCondLst>
                                        </p:cTn>
                                        <p:tgtEl>
                                          <p:spTgt spid="248853"/>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248855"/>
                                        </p:tgtEl>
                                        <p:attrNameLst>
                                          <p:attrName>style.visibility</p:attrName>
                                        </p:attrNameLst>
                                      </p:cBhvr>
                                      <p:to>
                                        <p:strVal val="visible"/>
                                      </p:to>
                                    </p:set>
                                    <p:animEffect transition="in" filter="wipe(left)">
                                      <p:cBhvr>
                                        <p:cTn id="101" dur="500"/>
                                        <p:tgtEl>
                                          <p:spTgt spid="248855"/>
                                        </p:tgtEl>
                                      </p:cBhvr>
                                    </p:animEffect>
                                  </p:childTnLst>
                                </p:cTn>
                              </p:par>
                            </p:childTnLst>
                          </p:cTn>
                        </p:par>
                      </p:childTnLst>
                    </p:cTn>
                  </p:par>
                  <p:par>
                    <p:cTn id="102" fill="hold">
                      <p:stCondLst>
                        <p:cond delay="indefinite"/>
                      </p:stCondLst>
                      <p:childTnLst>
                        <p:par>
                          <p:cTn id="103" fill="hold">
                            <p:stCondLst>
                              <p:cond delay="0"/>
                            </p:stCondLst>
                            <p:childTnLst>
                              <p:par>
                                <p:cTn id="104" presetID="9" presetClass="entr" presetSubtype="0" fill="hold" grpId="0" nodeType="clickEffect">
                                  <p:stCondLst>
                                    <p:cond delay="0"/>
                                  </p:stCondLst>
                                  <p:childTnLst>
                                    <p:set>
                                      <p:cBhvr>
                                        <p:cTn id="105" dur="1" fill="hold">
                                          <p:stCondLst>
                                            <p:cond delay="0"/>
                                          </p:stCondLst>
                                        </p:cTn>
                                        <p:tgtEl>
                                          <p:spTgt spid="248856"/>
                                        </p:tgtEl>
                                        <p:attrNameLst>
                                          <p:attrName>style.visibility</p:attrName>
                                        </p:attrNameLst>
                                      </p:cBhvr>
                                      <p:to>
                                        <p:strVal val="visible"/>
                                      </p:to>
                                    </p:set>
                                    <p:animEffect transition="in" filter="dissolve">
                                      <p:cBhvr>
                                        <p:cTn id="106" dur="500"/>
                                        <p:tgtEl>
                                          <p:spTgt spid="248856"/>
                                        </p:tgtEl>
                                      </p:cBhvr>
                                    </p:animEffect>
                                  </p:childTnLst>
                                </p:cTn>
                              </p:par>
                            </p:childTnLst>
                          </p:cTn>
                        </p:par>
                      </p:childTnLst>
                    </p:cTn>
                  </p:par>
                  <p:par>
                    <p:cTn id="107" fill="hold">
                      <p:stCondLst>
                        <p:cond delay="indefinite"/>
                      </p:stCondLst>
                      <p:childTnLst>
                        <p:par>
                          <p:cTn id="108" fill="hold">
                            <p:stCondLst>
                              <p:cond delay="0"/>
                            </p:stCondLst>
                            <p:childTnLst>
                              <p:par>
                                <p:cTn id="109" presetID="22" presetClass="entr" presetSubtype="8" fill="hold" grpId="0" nodeType="clickEffect">
                                  <p:stCondLst>
                                    <p:cond delay="0"/>
                                  </p:stCondLst>
                                  <p:childTnLst>
                                    <p:set>
                                      <p:cBhvr>
                                        <p:cTn id="110" dur="1" fill="hold">
                                          <p:stCondLst>
                                            <p:cond delay="0"/>
                                          </p:stCondLst>
                                        </p:cTn>
                                        <p:tgtEl>
                                          <p:spTgt spid="248858"/>
                                        </p:tgtEl>
                                        <p:attrNameLst>
                                          <p:attrName>style.visibility</p:attrName>
                                        </p:attrNameLst>
                                      </p:cBhvr>
                                      <p:to>
                                        <p:strVal val="visible"/>
                                      </p:to>
                                    </p:set>
                                    <p:animEffect transition="in" filter="wipe(left)">
                                      <p:cBhvr>
                                        <p:cTn id="111" dur="500"/>
                                        <p:tgtEl>
                                          <p:spTgt spid="248858"/>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8" fill="hold" nodeType="clickEffect">
                                  <p:stCondLst>
                                    <p:cond delay="0"/>
                                  </p:stCondLst>
                                  <p:childTnLst>
                                    <p:set>
                                      <p:cBhvr>
                                        <p:cTn id="115" dur="1" fill="hold">
                                          <p:stCondLst>
                                            <p:cond delay="0"/>
                                          </p:stCondLst>
                                        </p:cTn>
                                        <p:tgtEl>
                                          <p:spTgt spid="248857"/>
                                        </p:tgtEl>
                                        <p:attrNameLst>
                                          <p:attrName>style.visibility</p:attrName>
                                        </p:attrNameLst>
                                      </p:cBhvr>
                                      <p:to>
                                        <p:strVal val="visible"/>
                                      </p:to>
                                    </p:set>
                                    <p:animEffect transition="in" filter="wipe(left)">
                                      <p:cBhvr>
                                        <p:cTn id="116" dur="500"/>
                                        <p:tgtEl>
                                          <p:spTgt spid="248857"/>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8" fill="hold" grpId="0" nodeType="clickEffect">
                                  <p:stCondLst>
                                    <p:cond delay="0"/>
                                  </p:stCondLst>
                                  <p:childTnLst>
                                    <p:set>
                                      <p:cBhvr>
                                        <p:cTn id="120" dur="1" fill="hold">
                                          <p:stCondLst>
                                            <p:cond delay="0"/>
                                          </p:stCondLst>
                                        </p:cTn>
                                        <p:tgtEl>
                                          <p:spTgt spid="248859"/>
                                        </p:tgtEl>
                                        <p:attrNameLst>
                                          <p:attrName>style.visibility</p:attrName>
                                        </p:attrNameLst>
                                      </p:cBhvr>
                                      <p:to>
                                        <p:strVal val="visible"/>
                                      </p:to>
                                    </p:set>
                                    <p:animEffect transition="in" filter="wipe(left)">
                                      <p:cBhvr>
                                        <p:cTn id="121" dur="500"/>
                                        <p:tgtEl>
                                          <p:spTgt spid="248859"/>
                                        </p:tgtEl>
                                      </p:cBhvr>
                                    </p:animEffect>
                                  </p:childTnLst>
                                </p:cTn>
                              </p:par>
                            </p:childTnLst>
                          </p:cTn>
                        </p:par>
                      </p:childTnLst>
                    </p:cTn>
                  </p:par>
                  <p:par>
                    <p:cTn id="122" fill="hold">
                      <p:stCondLst>
                        <p:cond delay="indefinite"/>
                      </p:stCondLst>
                      <p:childTnLst>
                        <p:par>
                          <p:cTn id="123" fill="hold">
                            <p:stCondLst>
                              <p:cond delay="0"/>
                            </p:stCondLst>
                            <p:childTnLst>
                              <p:par>
                                <p:cTn id="124" presetID="22" presetClass="entr" presetSubtype="8" fill="hold" grpId="0" nodeType="clickEffect">
                                  <p:stCondLst>
                                    <p:cond delay="0"/>
                                  </p:stCondLst>
                                  <p:childTnLst>
                                    <p:set>
                                      <p:cBhvr>
                                        <p:cTn id="125" dur="1" fill="hold">
                                          <p:stCondLst>
                                            <p:cond delay="0"/>
                                          </p:stCondLst>
                                        </p:cTn>
                                        <p:tgtEl>
                                          <p:spTgt spid="37"/>
                                        </p:tgtEl>
                                        <p:attrNameLst>
                                          <p:attrName>style.visibility</p:attrName>
                                        </p:attrNameLst>
                                      </p:cBhvr>
                                      <p:to>
                                        <p:strVal val="visible"/>
                                      </p:to>
                                    </p:set>
                                    <p:animEffect transition="in" filter="wipe(left)">
                                      <p:cBhvr>
                                        <p:cTn id="126" dur="500"/>
                                        <p:tgtEl>
                                          <p:spTgt spid="37"/>
                                        </p:tgtEl>
                                      </p:cBhvr>
                                    </p:animEffect>
                                  </p:childTnLst>
                                </p:cTn>
                              </p:par>
                            </p:childTnLst>
                          </p:cTn>
                        </p:par>
                      </p:childTnLst>
                    </p:cTn>
                  </p:par>
                  <p:par>
                    <p:cTn id="127" fill="hold">
                      <p:stCondLst>
                        <p:cond delay="indefinite"/>
                      </p:stCondLst>
                      <p:childTnLst>
                        <p:par>
                          <p:cTn id="128" fill="hold">
                            <p:stCondLst>
                              <p:cond delay="0"/>
                            </p:stCondLst>
                            <p:childTnLst>
                              <p:par>
                                <p:cTn id="129" presetID="22" presetClass="entr" presetSubtype="8" fill="hold" grpId="0" nodeType="clickEffect">
                                  <p:stCondLst>
                                    <p:cond delay="0"/>
                                  </p:stCondLst>
                                  <p:childTnLst>
                                    <p:set>
                                      <p:cBhvr>
                                        <p:cTn id="130" dur="1" fill="hold">
                                          <p:stCondLst>
                                            <p:cond delay="0"/>
                                          </p:stCondLst>
                                        </p:cTn>
                                        <p:tgtEl>
                                          <p:spTgt spid="248860"/>
                                        </p:tgtEl>
                                        <p:attrNameLst>
                                          <p:attrName>style.visibility</p:attrName>
                                        </p:attrNameLst>
                                      </p:cBhvr>
                                      <p:to>
                                        <p:strVal val="visible"/>
                                      </p:to>
                                    </p:set>
                                    <p:animEffect transition="in" filter="wipe(left)">
                                      <p:cBhvr>
                                        <p:cTn id="131" dur="500"/>
                                        <p:tgtEl>
                                          <p:spTgt spid="248860"/>
                                        </p:tgtEl>
                                      </p:cBhvr>
                                    </p:animEffect>
                                  </p:childTnLst>
                                </p:cTn>
                              </p:par>
                            </p:childTnLst>
                          </p:cTn>
                        </p:par>
                      </p:childTnLst>
                    </p:cTn>
                  </p:par>
                  <p:par>
                    <p:cTn id="132" fill="hold">
                      <p:stCondLst>
                        <p:cond delay="indefinite"/>
                      </p:stCondLst>
                      <p:childTnLst>
                        <p:par>
                          <p:cTn id="133" fill="hold">
                            <p:stCondLst>
                              <p:cond delay="0"/>
                            </p:stCondLst>
                            <p:childTnLst>
                              <p:par>
                                <p:cTn id="134" presetID="22" presetClass="entr" presetSubtype="8" fill="hold" grpId="0" nodeType="clickEffect">
                                  <p:stCondLst>
                                    <p:cond delay="0"/>
                                  </p:stCondLst>
                                  <p:childTnLst>
                                    <p:set>
                                      <p:cBhvr>
                                        <p:cTn id="135" dur="1" fill="hold">
                                          <p:stCondLst>
                                            <p:cond delay="0"/>
                                          </p:stCondLst>
                                        </p:cTn>
                                        <p:tgtEl>
                                          <p:spTgt spid="248863">
                                            <p:txEl>
                                              <p:pRg st="0" end="0"/>
                                            </p:txEl>
                                          </p:spTgt>
                                        </p:tgtEl>
                                        <p:attrNameLst>
                                          <p:attrName>style.visibility</p:attrName>
                                        </p:attrNameLst>
                                      </p:cBhvr>
                                      <p:to>
                                        <p:strVal val="visible"/>
                                      </p:to>
                                    </p:set>
                                    <p:animEffect transition="in" filter="wipe(left)">
                                      <p:cBhvr>
                                        <p:cTn id="136" dur="500"/>
                                        <p:tgtEl>
                                          <p:spTgt spid="248863">
                                            <p:txEl>
                                              <p:pRg st="0" end="0"/>
                                            </p:txEl>
                                          </p:spTgt>
                                        </p:tgtEl>
                                      </p:cBhvr>
                                    </p:animEffect>
                                  </p:childTnLst>
                                </p:cTn>
                              </p:par>
                            </p:childTnLst>
                          </p:cTn>
                        </p:par>
                      </p:childTnLst>
                    </p:cTn>
                  </p:par>
                  <p:par>
                    <p:cTn id="137" fill="hold">
                      <p:stCondLst>
                        <p:cond delay="indefinite"/>
                      </p:stCondLst>
                      <p:childTnLst>
                        <p:par>
                          <p:cTn id="138" fill="hold">
                            <p:stCondLst>
                              <p:cond delay="0"/>
                            </p:stCondLst>
                            <p:childTnLst>
                              <p:par>
                                <p:cTn id="139" presetID="1" presetClass="entr" presetSubtype="0" fill="hold" nodeType="clickEffect">
                                  <p:stCondLst>
                                    <p:cond delay="0"/>
                                  </p:stCondLst>
                                  <p:childTnLst>
                                    <p:set>
                                      <p:cBhvr>
                                        <p:cTn id="140" dur="1" fill="hold">
                                          <p:stCondLst>
                                            <p:cond delay="499"/>
                                          </p:stCondLst>
                                        </p:cTn>
                                        <p:tgtEl>
                                          <p:spTgt spid="248861"/>
                                        </p:tgtEl>
                                        <p:attrNameLst>
                                          <p:attrName>style.visibility</p:attrName>
                                        </p:attrNameLst>
                                      </p:cBhvr>
                                      <p:to>
                                        <p:strVal val="visible"/>
                                      </p:to>
                                    </p:set>
                                  </p:childTnLst>
                                </p:cTn>
                              </p:par>
                            </p:childTnLst>
                          </p:cTn>
                        </p:par>
                      </p:childTnLst>
                    </p:cTn>
                  </p:par>
                  <p:par>
                    <p:cTn id="141" fill="hold">
                      <p:stCondLst>
                        <p:cond delay="indefinite"/>
                      </p:stCondLst>
                      <p:childTnLst>
                        <p:par>
                          <p:cTn id="142" fill="hold">
                            <p:stCondLst>
                              <p:cond delay="0"/>
                            </p:stCondLst>
                            <p:childTnLst>
                              <p:par>
                                <p:cTn id="143" presetID="9" presetClass="entr" presetSubtype="0" fill="hold" grpId="0" nodeType="clickEffect">
                                  <p:stCondLst>
                                    <p:cond delay="0"/>
                                  </p:stCondLst>
                                  <p:childTnLst>
                                    <p:set>
                                      <p:cBhvr>
                                        <p:cTn id="144" dur="1" fill="hold">
                                          <p:stCondLst>
                                            <p:cond delay="0"/>
                                          </p:stCondLst>
                                        </p:cTn>
                                        <p:tgtEl>
                                          <p:spTgt spid="248864"/>
                                        </p:tgtEl>
                                        <p:attrNameLst>
                                          <p:attrName>style.visibility</p:attrName>
                                        </p:attrNameLst>
                                      </p:cBhvr>
                                      <p:to>
                                        <p:strVal val="visible"/>
                                      </p:to>
                                    </p:set>
                                    <p:animEffect transition="in" filter="dissolve">
                                      <p:cBhvr>
                                        <p:cTn id="145" dur="500"/>
                                        <p:tgtEl>
                                          <p:spTgt spid="248864"/>
                                        </p:tgtEl>
                                      </p:cBhvr>
                                    </p:animEffect>
                                  </p:childTnLst>
                                </p:cTn>
                              </p:par>
                            </p:childTnLst>
                          </p:cTn>
                        </p:par>
                      </p:childTnLst>
                    </p:cTn>
                  </p:par>
                  <p:par>
                    <p:cTn id="146" fill="hold">
                      <p:stCondLst>
                        <p:cond delay="indefinite"/>
                      </p:stCondLst>
                      <p:childTnLst>
                        <p:par>
                          <p:cTn id="147" fill="hold">
                            <p:stCondLst>
                              <p:cond delay="0"/>
                            </p:stCondLst>
                            <p:childTnLst>
                              <p:par>
                                <p:cTn id="148" presetID="22" presetClass="entr" presetSubtype="8" fill="hold" nodeType="clickEffect">
                                  <p:stCondLst>
                                    <p:cond delay="0"/>
                                  </p:stCondLst>
                                  <p:childTnLst>
                                    <p:set>
                                      <p:cBhvr>
                                        <p:cTn id="149" dur="1" fill="hold">
                                          <p:stCondLst>
                                            <p:cond delay="0"/>
                                          </p:stCondLst>
                                        </p:cTn>
                                        <p:tgtEl>
                                          <p:spTgt spid="248862"/>
                                        </p:tgtEl>
                                        <p:attrNameLst>
                                          <p:attrName>style.visibility</p:attrName>
                                        </p:attrNameLst>
                                      </p:cBhvr>
                                      <p:to>
                                        <p:strVal val="visible"/>
                                      </p:to>
                                    </p:set>
                                    <p:animEffect transition="in" filter="wipe(left)">
                                      <p:cBhvr>
                                        <p:cTn id="150" dur="500"/>
                                        <p:tgtEl>
                                          <p:spTgt spid="248862"/>
                                        </p:tgtEl>
                                      </p:cBhvr>
                                    </p:animEffect>
                                  </p:childTnLst>
                                </p:cTn>
                              </p:par>
                            </p:childTnLst>
                          </p:cTn>
                        </p:par>
                      </p:childTnLst>
                    </p:cTn>
                  </p:par>
                  <p:par>
                    <p:cTn id="151" fill="hold">
                      <p:stCondLst>
                        <p:cond delay="indefinite"/>
                      </p:stCondLst>
                      <p:childTnLst>
                        <p:par>
                          <p:cTn id="152" fill="hold">
                            <p:stCondLst>
                              <p:cond delay="0"/>
                            </p:stCondLst>
                            <p:childTnLst>
                              <p:par>
                                <p:cTn id="153" presetID="9" presetClass="entr" presetSubtype="0" fill="hold" grpId="0" nodeType="clickEffect">
                                  <p:stCondLst>
                                    <p:cond delay="0"/>
                                  </p:stCondLst>
                                  <p:childTnLst>
                                    <p:set>
                                      <p:cBhvr>
                                        <p:cTn id="154" dur="1" fill="hold">
                                          <p:stCondLst>
                                            <p:cond delay="0"/>
                                          </p:stCondLst>
                                        </p:cTn>
                                        <p:tgtEl>
                                          <p:spTgt spid="248867"/>
                                        </p:tgtEl>
                                        <p:attrNameLst>
                                          <p:attrName>style.visibility</p:attrName>
                                        </p:attrNameLst>
                                      </p:cBhvr>
                                      <p:to>
                                        <p:strVal val="visible"/>
                                      </p:to>
                                    </p:set>
                                    <p:animEffect transition="in" filter="dissolve">
                                      <p:cBhvr>
                                        <p:cTn id="155" dur="500"/>
                                        <p:tgtEl>
                                          <p:spTgt spid="248867"/>
                                        </p:tgtEl>
                                      </p:cBhvr>
                                    </p:animEffect>
                                  </p:childTnLst>
                                </p:cTn>
                              </p:par>
                            </p:childTnLst>
                          </p:cTn>
                        </p:par>
                      </p:childTnLst>
                    </p:cTn>
                  </p:par>
                  <p:par>
                    <p:cTn id="156" fill="hold">
                      <p:stCondLst>
                        <p:cond delay="indefinite"/>
                      </p:stCondLst>
                      <p:childTnLst>
                        <p:par>
                          <p:cTn id="157" fill="hold">
                            <p:stCondLst>
                              <p:cond delay="0"/>
                            </p:stCondLst>
                            <p:childTnLst>
                              <p:par>
                                <p:cTn id="158" presetID="9" presetClass="entr" presetSubtype="0" fill="hold" grpId="0" nodeType="clickEffect">
                                  <p:stCondLst>
                                    <p:cond delay="0"/>
                                  </p:stCondLst>
                                  <p:childTnLst>
                                    <p:set>
                                      <p:cBhvr>
                                        <p:cTn id="159" dur="1" fill="hold">
                                          <p:stCondLst>
                                            <p:cond delay="0"/>
                                          </p:stCondLst>
                                        </p:cTn>
                                        <p:tgtEl>
                                          <p:spTgt spid="248866"/>
                                        </p:tgtEl>
                                        <p:attrNameLst>
                                          <p:attrName>style.visibility</p:attrName>
                                        </p:attrNameLst>
                                      </p:cBhvr>
                                      <p:to>
                                        <p:strVal val="visible"/>
                                      </p:to>
                                    </p:set>
                                    <p:animEffect transition="in" filter="dissolve">
                                      <p:cBhvr>
                                        <p:cTn id="160" dur="500"/>
                                        <p:tgtEl>
                                          <p:spTgt spid="248866"/>
                                        </p:tgtEl>
                                      </p:cBhvr>
                                    </p:animEffect>
                                  </p:childTnLst>
                                </p:cTn>
                              </p:par>
                            </p:childTnLst>
                          </p:cTn>
                        </p:par>
                      </p:childTnLst>
                    </p:cTn>
                  </p:par>
                  <p:par>
                    <p:cTn id="161" fill="hold">
                      <p:stCondLst>
                        <p:cond delay="indefinite"/>
                      </p:stCondLst>
                      <p:childTnLst>
                        <p:par>
                          <p:cTn id="162" fill="hold">
                            <p:stCondLst>
                              <p:cond delay="0"/>
                            </p:stCondLst>
                            <p:childTnLst>
                              <p:par>
                                <p:cTn id="163" presetID="22" presetClass="entr" presetSubtype="8" fill="hold" nodeType="clickEffect">
                                  <p:stCondLst>
                                    <p:cond delay="0"/>
                                  </p:stCondLst>
                                  <p:childTnLst>
                                    <p:set>
                                      <p:cBhvr>
                                        <p:cTn id="164" dur="1" fill="hold">
                                          <p:stCondLst>
                                            <p:cond delay="0"/>
                                          </p:stCondLst>
                                        </p:cTn>
                                        <p:tgtEl>
                                          <p:spTgt spid="248865"/>
                                        </p:tgtEl>
                                        <p:attrNameLst>
                                          <p:attrName>style.visibility</p:attrName>
                                        </p:attrNameLst>
                                      </p:cBhvr>
                                      <p:to>
                                        <p:strVal val="visible"/>
                                      </p:to>
                                    </p:set>
                                    <p:animEffect transition="in" filter="wipe(left)">
                                      <p:cBhvr>
                                        <p:cTn id="165" dur="500"/>
                                        <p:tgtEl>
                                          <p:spTgt spid="2488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8834" grpId="0" autoUpdateAnimBg="0"/>
      <p:bldP spid="248835" grpId="0" animBg="1"/>
      <p:bldP spid="248838" grpId="0" animBg="1"/>
      <p:bldP spid="248839" grpId="0" animBg="1"/>
      <p:bldP spid="248840" grpId="0" animBg="1"/>
      <p:bldP spid="248841" grpId="0" animBg="1"/>
      <p:bldP spid="248843" grpId="0" animBg="1"/>
      <p:bldP spid="248844" grpId="0" animBg="1"/>
      <p:bldP spid="248845" grpId="0" animBg="1"/>
      <p:bldP spid="248850" grpId="0" autoUpdateAnimBg="0"/>
      <p:bldP spid="248851" grpId="0" autoUpdateAnimBg="0"/>
      <p:bldP spid="248856" grpId="0" animBg="1"/>
      <p:bldP spid="248858" grpId="0" animBg="1" autoUpdateAnimBg="0"/>
      <p:bldP spid="248859" grpId="0" autoUpdateAnimBg="0"/>
      <p:bldP spid="248860" grpId="0" autoUpdateAnimBg="0"/>
      <p:bldP spid="248863" grpId="0" build="p" autoUpdateAnimBg="0"/>
      <p:bldP spid="248864" grpId="0" animBg="1"/>
      <p:bldP spid="248866" grpId="0" animBg="1"/>
      <p:bldP spid="248867" grpId="0" animBg="1" autoUpdateAnimBg="0"/>
      <p:bldP spid="36" grpId="0" animBg="1"/>
      <p:bldP spid="37" grpId="0" animBg="1"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810" name="Oval 2"/>
          <p:cNvSpPr>
            <a:spLocks noChangeArrowheads="1"/>
          </p:cNvSpPr>
          <p:nvPr/>
        </p:nvSpPr>
        <p:spPr bwMode="auto">
          <a:xfrm>
            <a:off x="6858000" y="3613448"/>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247811" name="Object 3"/>
          <p:cNvGraphicFramePr>
            <a:graphicFrameLocks noChangeAspect="1"/>
          </p:cNvGraphicFramePr>
          <p:nvPr>
            <p:extLst>
              <p:ext uri="{D42A27DB-BD31-4B8C-83A1-F6EECF244321}">
                <p14:modId xmlns:p14="http://schemas.microsoft.com/office/powerpoint/2010/main" val="773632006"/>
              </p:ext>
            </p:extLst>
          </p:nvPr>
        </p:nvGraphicFramePr>
        <p:xfrm>
          <a:off x="8229600" y="3918248"/>
          <a:ext cx="271463" cy="381000"/>
        </p:xfrm>
        <a:graphic>
          <a:graphicData uri="http://schemas.openxmlformats.org/presentationml/2006/ole">
            <mc:AlternateContent xmlns:mc="http://schemas.openxmlformats.org/markup-compatibility/2006">
              <mc:Choice xmlns:v="urn:schemas-microsoft-com:vml" Requires="v">
                <p:oleObj spid="_x0000_s13314" name="公式" r:id="rId3" imgW="66717" imgH="104707" progId="Equation.3">
                  <p:embed/>
                </p:oleObj>
              </mc:Choice>
              <mc:Fallback>
                <p:oleObj name="公式" r:id="rId3" imgW="66717" imgH="104707"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29600" y="3918248"/>
                        <a:ext cx="271463"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7812" name="Object 4"/>
          <p:cNvGraphicFramePr>
            <a:graphicFrameLocks noChangeAspect="1"/>
          </p:cNvGraphicFramePr>
          <p:nvPr>
            <p:extLst>
              <p:ext uri="{D42A27DB-BD31-4B8C-83A1-F6EECF244321}">
                <p14:modId xmlns:p14="http://schemas.microsoft.com/office/powerpoint/2010/main" val="640107155"/>
              </p:ext>
            </p:extLst>
          </p:nvPr>
        </p:nvGraphicFramePr>
        <p:xfrm>
          <a:off x="6553200" y="3918248"/>
          <a:ext cx="533400" cy="393700"/>
        </p:xfrm>
        <a:graphic>
          <a:graphicData uri="http://schemas.openxmlformats.org/presentationml/2006/ole">
            <mc:AlternateContent xmlns:mc="http://schemas.openxmlformats.org/markup-compatibility/2006">
              <mc:Choice xmlns:v="urn:schemas-microsoft-com:vml" Requires="v">
                <p:oleObj spid="_x0000_s13315" name="公式" r:id="rId5" imgW="180848" imgH="104707" progId="Equation.3">
                  <p:embed/>
                </p:oleObj>
              </mc:Choice>
              <mc:Fallback>
                <p:oleObj name="公式" r:id="rId5" imgW="180848" imgH="104707"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53200" y="3918248"/>
                        <a:ext cx="533400" cy="393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7813" name="Line 5"/>
          <p:cNvSpPr>
            <a:spLocks noChangeShapeType="1"/>
          </p:cNvSpPr>
          <p:nvPr/>
        </p:nvSpPr>
        <p:spPr bwMode="auto">
          <a:xfrm flipV="1">
            <a:off x="7696200" y="336848"/>
            <a:ext cx="0" cy="3429000"/>
          </a:xfrm>
          <a:prstGeom prst="line">
            <a:avLst/>
          </a:prstGeom>
          <a:noFill/>
          <a:ln w="28575">
            <a:solidFill>
              <a:schemeClr val="bg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7814" name="Oval 6"/>
          <p:cNvSpPr>
            <a:spLocks noChangeArrowheads="1"/>
          </p:cNvSpPr>
          <p:nvPr/>
        </p:nvSpPr>
        <p:spPr bwMode="auto">
          <a:xfrm>
            <a:off x="8229600" y="3613448"/>
            <a:ext cx="304800" cy="3048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247815" name="Line 7"/>
          <p:cNvSpPr>
            <a:spLocks noChangeShapeType="1"/>
          </p:cNvSpPr>
          <p:nvPr/>
        </p:nvSpPr>
        <p:spPr bwMode="auto">
          <a:xfrm>
            <a:off x="7010400" y="3765848"/>
            <a:ext cx="1371600" cy="0"/>
          </a:xfrm>
          <a:prstGeom prst="line">
            <a:avLst/>
          </a:prstGeom>
          <a:noFill/>
          <a:ln w="28575">
            <a:solidFill>
              <a:srgbClr val="FF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7816" name="Oval 8"/>
          <p:cNvSpPr>
            <a:spLocks noChangeArrowheads="1"/>
          </p:cNvSpPr>
          <p:nvPr/>
        </p:nvSpPr>
        <p:spPr bwMode="auto">
          <a:xfrm>
            <a:off x="7620000" y="1479848"/>
            <a:ext cx="152400" cy="152400"/>
          </a:xfrm>
          <a:prstGeom prst="ellipse">
            <a:avLst/>
          </a:prstGeom>
          <a:solidFill>
            <a:srgbClr val="FF6600"/>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247817" name="Object 9"/>
          <p:cNvGraphicFramePr>
            <a:graphicFrameLocks noChangeAspect="1"/>
          </p:cNvGraphicFramePr>
          <p:nvPr>
            <p:extLst>
              <p:ext uri="{D42A27DB-BD31-4B8C-83A1-F6EECF244321}">
                <p14:modId xmlns:p14="http://schemas.microsoft.com/office/powerpoint/2010/main" val="1048518141"/>
              </p:ext>
            </p:extLst>
          </p:nvPr>
        </p:nvGraphicFramePr>
        <p:xfrm>
          <a:off x="7848600" y="1251248"/>
          <a:ext cx="327025" cy="381000"/>
        </p:xfrm>
        <a:graphic>
          <a:graphicData uri="http://schemas.openxmlformats.org/presentationml/2006/ole">
            <mc:AlternateContent xmlns:mc="http://schemas.openxmlformats.org/markup-compatibility/2006">
              <mc:Choice xmlns:v="urn:schemas-microsoft-com:vml" Requires="v">
                <p:oleObj spid="_x0000_s13316" name="公式" r:id="rId7" imgW="95165" imgH="104707" progId="Equation.3">
                  <p:embed/>
                </p:oleObj>
              </mc:Choice>
              <mc:Fallback>
                <p:oleObj name="公式" r:id="rId7" imgW="95165" imgH="104707"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848600" y="1251248"/>
                        <a:ext cx="327025"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7818" name="Object 10"/>
          <p:cNvGraphicFramePr>
            <a:graphicFrameLocks noChangeAspect="1"/>
          </p:cNvGraphicFramePr>
          <p:nvPr>
            <p:extLst>
              <p:ext uri="{D42A27DB-BD31-4B8C-83A1-F6EECF244321}">
                <p14:modId xmlns:p14="http://schemas.microsoft.com/office/powerpoint/2010/main" val="3639462696"/>
              </p:ext>
            </p:extLst>
          </p:nvPr>
        </p:nvGraphicFramePr>
        <p:xfrm>
          <a:off x="7543800" y="3765848"/>
          <a:ext cx="333375" cy="393700"/>
        </p:xfrm>
        <a:graphic>
          <a:graphicData uri="http://schemas.openxmlformats.org/presentationml/2006/ole">
            <mc:AlternateContent xmlns:mc="http://schemas.openxmlformats.org/markup-compatibility/2006">
              <mc:Choice xmlns:v="urn:schemas-microsoft-com:vml" Requires="v">
                <p:oleObj spid="_x0000_s13317" name="公式" r:id="rId9" imgW="66717" imgH="85725" progId="Equation.3">
                  <p:embed/>
                </p:oleObj>
              </mc:Choice>
              <mc:Fallback>
                <p:oleObj name="公式" r:id="rId9" imgW="66717" imgH="85725"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543800" y="3765848"/>
                        <a:ext cx="333375" cy="393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7819" name="Object 11"/>
          <p:cNvGraphicFramePr>
            <a:graphicFrameLocks noChangeAspect="1"/>
          </p:cNvGraphicFramePr>
          <p:nvPr>
            <p:extLst>
              <p:ext uri="{D42A27DB-BD31-4B8C-83A1-F6EECF244321}">
                <p14:modId xmlns:p14="http://schemas.microsoft.com/office/powerpoint/2010/main" val="2332085467"/>
              </p:ext>
            </p:extLst>
          </p:nvPr>
        </p:nvGraphicFramePr>
        <p:xfrm>
          <a:off x="7924800" y="260648"/>
          <a:ext cx="333375" cy="393700"/>
        </p:xfrm>
        <a:graphic>
          <a:graphicData uri="http://schemas.openxmlformats.org/presentationml/2006/ole">
            <mc:AlternateContent xmlns:mc="http://schemas.openxmlformats.org/markup-compatibility/2006">
              <mc:Choice xmlns:v="urn:schemas-microsoft-com:vml" Requires="v">
                <p:oleObj spid="_x0000_s13318" name="公式" r:id="rId11" imgW="66717" imgH="85725" progId="Equation.3">
                  <p:embed/>
                </p:oleObj>
              </mc:Choice>
              <mc:Fallback>
                <p:oleObj name="公式" r:id="rId11" imgW="66717" imgH="85725"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924800" y="260648"/>
                        <a:ext cx="333375" cy="393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7820" name="Object 12"/>
          <p:cNvGraphicFramePr>
            <a:graphicFrameLocks noChangeAspect="1"/>
          </p:cNvGraphicFramePr>
          <p:nvPr>
            <p:extLst>
              <p:ext uri="{D42A27DB-BD31-4B8C-83A1-F6EECF244321}">
                <p14:modId xmlns:p14="http://schemas.microsoft.com/office/powerpoint/2010/main" val="1871691341"/>
              </p:ext>
            </p:extLst>
          </p:nvPr>
        </p:nvGraphicFramePr>
        <p:xfrm>
          <a:off x="7696200" y="2546648"/>
          <a:ext cx="333375" cy="395287"/>
        </p:xfrm>
        <a:graphic>
          <a:graphicData uri="http://schemas.openxmlformats.org/presentationml/2006/ole">
            <mc:AlternateContent xmlns:mc="http://schemas.openxmlformats.org/markup-compatibility/2006">
              <mc:Choice xmlns:v="urn:schemas-microsoft-com:vml" Requires="v">
                <p:oleObj spid="_x0000_s13319" name="公式" r:id="rId13" imgW="66717" imgH="85725" progId="Equation.3">
                  <p:embed/>
                </p:oleObj>
              </mc:Choice>
              <mc:Fallback>
                <p:oleObj name="公式" r:id="rId13" imgW="66717" imgH="85725" progId="Equation.3">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696200" y="2546648"/>
                        <a:ext cx="333375" cy="3952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7821" name="Line 13"/>
          <p:cNvSpPr>
            <a:spLocks noChangeShapeType="1"/>
          </p:cNvSpPr>
          <p:nvPr/>
        </p:nvSpPr>
        <p:spPr bwMode="auto">
          <a:xfrm flipH="1" flipV="1">
            <a:off x="7391400" y="641648"/>
            <a:ext cx="990600" cy="3124200"/>
          </a:xfrm>
          <a:prstGeom prst="line">
            <a:avLst/>
          </a:prstGeom>
          <a:noFill/>
          <a:ln w="3492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7822" name="Line 14"/>
          <p:cNvSpPr>
            <a:spLocks noChangeShapeType="1"/>
          </p:cNvSpPr>
          <p:nvPr/>
        </p:nvSpPr>
        <p:spPr bwMode="auto">
          <a:xfrm flipH="1">
            <a:off x="7010400" y="1556048"/>
            <a:ext cx="685800" cy="2209800"/>
          </a:xfrm>
          <a:prstGeom prst="line">
            <a:avLst/>
          </a:prstGeom>
          <a:noFill/>
          <a:ln w="22225">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7823" name="Line 15"/>
          <p:cNvSpPr>
            <a:spLocks noChangeShapeType="1"/>
          </p:cNvSpPr>
          <p:nvPr/>
        </p:nvSpPr>
        <p:spPr bwMode="auto">
          <a:xfrm flipH="1">
            <a:off x="7391400" y="1556048"/>
            <a:ext cx="304800" cy="914400"/>
          </a:xfrm>
          <a:prstGeom prst="line">
            <a:avLst/>
          </a:prstGeom>
          <a:noFill/>
          <a:ln w="3492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7824" name="Line 16"/>
          <p:cNvSpPr>
            <a:spLocks noChangeShapeType="1"/>
          </p:cNvSpPr>
          <p:nvPr/>
        </p:nvSpPr>
        <p:spPr bwMode="auto">
          <a:xfrm flipH="1">
            <a:off x="7010400" y="1556048"/>
            <a:ext cx="685800" cy="0"/>
          </a:xfrm>
          <a:prstGeom prst="line">
            <a:avLst/>
          </a:prstGeom>
          <a:noFill/>
          <a:ln w="44450">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247825" name="Object 17"/>
          <p:cNvGraphicFramePr>
            <a:graphicFrameLocks noChangeAspect="1"/>
          </p:cNvGraphicFramePr>
          <p:nvPr>
            <p:extLst>
              <p:ext uri="{D42A27DB-BD31-4B8C-83A1-F6EECF244321}">
                <p14:modId xmlns:p14="http://schemas.microsoft.com/office/powerpoint/2010/main" val="2532975996"/>
              </p:ext>
            </p:extLst>
          </p:nvPr>
        </p:nvGraphicFramePr>
        <p:xfrm>
          <a:off x="7924800" y="3308648"/>
          <a:ext cx="252413" cy="381000"/>
        </p:xfrm>
        <a:graphic>
          <a:graphicData uri="http://schemas.openxmlformats.org/presentationml/2006/ole">
            <mc:AlternateContent xmlns:mc="http://schemas.openxmlformats.org/markup-compatibility/2006">
              <mc:Choice xmlns:v="urn:schemas-microsoft-com:vml" Requires="v">
                <p:oleObj spid="_x0000_s13320" name="公式" r:id="rId15" imgW="66717" imgH="123689" progId="Equation.3">
                  <p:embed/>
                </p:oleObj>
              </mc:Choice>
              <mc:Fallback>
                <p:oleObj name="公式" r:id="rId15" imgW="66717" imgH="123689"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924800" y="3308648"/>
                        <a:ext cx="252413"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7826" name="Object 18"/>
          <p:cNvGraphicFramePr>
            <a:graphicFrameLocks noChangeAspect="1"/>
          </p:cNvGraphicFramePr>
          <p:nvPr>
            <p:extLst>
              <p:ext uri="{D42A27DB-BD31-4B8C-83A1-F6EECF244321}">
                <p14:modId xmlns:p14="http://schemas.microsoft.com/office/powerpoint/2010/main" val="1251022927"/>
              </p:ext>
            </p:extLst>
          </p:nvPr>
        </p:nvGraphicFramePr>
        <p:xfrm>
          <a:off x="1020763" y="976313"/>
          <a:ext cx="3406775" cy="474662"/>
        </p:xfrm>
        <a:graphic>
          <a:graphicData uri="http://schemas.openxmlformats.org/presentationml/2006/ole">
            <mc:AlternateContent xmlns:mc="http://schemas.openxmlformats.org/markup-compatibility/2006">
              <mc:Choice xmlns:v="urn:schemas-microsoft-com:vml" Requires="v">
                <p:oleObj spid="_x0000_s13321" name="公式" r:id="rId17" imgW="1495552" imgH="161959" progId="Equation.3">
                  <p:embed/>
                </p:oleObj>
              </mc:Choice>
              <mc:Fallback>
                <p:oleObj name="公式" r:id="rId17" imgW="1495552" imgH="161959" progId="Equation.3">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020763" y="976313"/>
                        <a:ext cx="3406775" cy="4746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7827" name="Text Box 19"/>
          <p:cNvSpPr txBox="1">
            <a:spLocks noChangeArrowheads="1"/>
          </p:cNvSpPr>
          <p:nvPr/>
        </p:nvSpPr>
        <p:spPr bwMode="auto">
          <a:xfrm>
            <a:off x="604838" y="332085"/>
            <a:ext cx="4038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 </a:t>
            </a:r>
            <a:r>
              <a:rPr lang="zh-CN" altLang="en-US">
                <a:solidFill>
                  <a:schemeClr val="bg1"/>
                </a:solidFill>
                <a:ea typeface="楷体_GB2312" pitchFamily="49" charset="-122"/>
              </a:rPr>
              <a:t>中垂线上一点的场强</a:t>
            </a:r>
          </a:p>
        </p:txBody>
      </p:sp>
      <p:graphicFrame>
        <p:nvGraphicFramePr>
          <p:cNvPr id="247828" name="Object 20"/>
          <p:cNvGraphicFramePr>
            <a:graphicFrameLocks noChangeAspect="1"/>
          </p:cNvGraphicFramePr>
          <p:nvPr>
            <p:extLst>
              <p:ext uri="{D42A27DB-BD31-4B8C-83A1-F6EECF244321}">
                <p14:modId xmlns:p14="http://schemas.microsoft.com/office/powerpoint/2010/main" val="2293047889"/>
              </p:ext>
            </p:extLst>
          </p:nvPr>
        </p:nvGraphicFramePr>
        <p:xfrm>
          <a:off x="4079875" y="301923"/>
          <a:ext cx="1816100" cy="530225"/>
        </p:xfrm>
        <a:graphic>
          <a:graphicData uri="http://schemas.openxmlformats.org/presentationml/2006/ole">
            <mc:AlternateContent xmlns:mc="http://schemas.openxmlformats.org/markup-compatibility/2006">
              <mc:Choice xmlns:v="urn:schemas-microsoft-com:vml" Requires="v">
                <p:oleObj spid="_x0000_s13322" name="Equation" r:id="rId19" imgW="771483" imgH="180941" progId="Equation.DSMT4">
                  <p:embed/>
                </p:oleObj>
              </mc:Choice>
              <mc:Fallback>
                <p:oleObj name="Equation" r:id="rId19" imgW="771483" imgH="180941" progId="Equation.DSMT4">
                  <p:embed/>
                  <p:pic>
                    <p:nvPicPr>
                      <p:cNvPr id="0" name=""/>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4079875" y="301923"/>
                        <a:ext cx="1816100" cy="530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7829" name="Object 21"/>
          <p:cNvGraphicFramePr>
            <a:graphicFrameLocks noChangeAspect="1"/>
          </p:cNvGraphicFramePr>
          <p:nvPr>
            <p:extLst>
              <p:ext uri="{D42A27DB-BD31-4B8C-83A1-F6EECF244321}">
                <p14:modId xmlns:p14="http://schemas.microsoft.com/office/powerpoint/2010/main" val="4037891797"/>
              </p:ext>
            </p:extLst>
          </p:nvPr>
        </p:nvGraphicFramePr>
        <p:xfrm>
          <a:off x="1500188" y="1624310"/>
          <a:ext cx="4440237" cy="1536700"/>
        </p:xfrm>
        <a:graphic>
          <a:graphicData uri="http://schemas.openxmlformats.org/presentationml/2006/ole">
            <mc:AlternateContent xmlns:mc="http://schemas.openxmlformats.org/markup-compatibility/2006">
              <mc:Choice xmlns:v="urn:schemas-microsoft-com:vml" Requires="v">
                <p:oleObj spid="_x0000_s13323" name="公式" r:id="rId21" imgW="1962235" imgH="638039" progId="Equation.3">
                  <p:embed/>
                </p:oleObj>
              </mc:Choice>
              <mc:Fallback>
                <p:oleObj name="公式" r:id="rId21" imgW="1962235" imgH="638039" progId="Equation.3">
                  <p:embed/>
                  <p:pic>
                    <p:nvPicPr>
                      <p:cNvPr id="0" name=""/>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1500188" y="1624310"/>
                        <a:ext cx="4440237" cy="1536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7830" name="Object 22"/>
          <p:cNvGraphicFramePr>
            <a:graphicFrameLocks noChangeAspect="1"/>
          </p:cNvGraphicFramePr>
          <p:nvPr>
            <p:extLst>
              <p:ext uri="{D42A27DB-BD31-4B8C-83A1-F6EECF244321}">
                <p14:modId xmlns:p14="http://schemas.microsoft.com/office/powerpoint/2010/main" val="3505101463"/>
              </p:ext>
            </p:extLst>
          </p:nvPr>
        </p:nvGraphicFramePr>
        <p:xfrm>
          <a:off x="1547813" y="3424535"/>
          <a:ext cx="3128962" cy="1508125"/>
        </p:xfrm>
        <a:graphic>
          <a:graphicData uri="http://schemas.openxmlformats.org/presentationml/2006/ole">
            <mc:AlternateContent xmlns:mc="http://schemas.openxmlformats.org/markup-compatibility/2006">
              <mc:Choice xmlns:v="urn:schemas-microsoft-com:vml" Requires="v">
                <p:oleObj spid="_x0000_s13324" name="Equation" r:id="rId23" imgW="1362117" imgH="628548" progId="Equation.DSMT4">
                  <p:embed/>
                </p:oleObj>
              </mc:Choice>
              <mc:Fallback>
                <p:oleObj name="Equation" r:id="rId23" imgW="1362117" imgH="628548" progId="Equation.DSMT4">
                  <p:embed/>
                  <p:pic>
                    <p:nvPicPr>
                      <p:cNvPr id="0" name=""/>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547813" y="3424535"/>
                        <a:ext cx="3128962" cy="1508125"/>
                      </a:xfrm>
                      <a:prstGeom prst="rect">
                        <a:avLst/>
                      </a:prstGeom>
                      <a:noFill/>
                      <a:ln w="22225">
                        <a:solidFill>
                          <a:srgbClr val="00FF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7831" name="AutoShape 23"/>
          <p:cNvSpPr>
            <a:spLocks noChangeArrowheads="1"/>
          </p:cNvSpPr>
          <p:nvPr/>
        </p:nvSpPr>
        <p:spPr bwMode="auto">
          <a:xfrm>
            <a:off x="827088" y="3816648"/>
            <a:ext cx="457200" cy="328612"/>
          </a:xfrm>
          <a:prstGeom prst="rightArrow">
            <a:avLst>
              <a:gd name="adj1" fmla="val 50000"/>
              <a:gd name="adj2" fmla="val 34783"/>
            </a:avLst>
          </a:prstGeom>
          <a:solidFill>
            <a:srgbClr val="FF00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247832" name="Object 24"/>
          <p:cNvGraphicFramePr>
            <a:graphicFrameLocks noChangeAspect="1"/>
          </p:cNvGraphicFramePr>
          <p:nvPr>
            <p:extLst>
              <p:ext uri="{D42A27DB-BD31-4B8C-83A1-F6EECF244321}">
                <p14:modId xmlns:p14="http://schemas.microsoft.com/office/powerpoint/2010/main" val="4159570167"/>
              </p:ext>
            </p:extLst>
          </p:nvPr>
        </p:nvGraphicFramePr>
        <p:xfrm>
          <a:off x="6580188" y="1251248"/>
          <a:ext cx="447675" cy="530225"/>
        </p:xfrm>
        <a:graphic>
          <a:graphicData uri="http://schemas.openxmlformats.org/presentationml/2006/ole">
            <mc:AlternateContent xmlns:mc="http://schemas.openxmlformats.org/markup-compatibility/2006">
              <mc:Choice xmlns:v="urn:schemas-microsoft-com:vml" Requires="v">
                <p:oleObj spid="_x0000_s13325" name="Equation" r:id="rId25" imgW="142917" imgH="180941" progId="Equation.DSMT4">
                  <p:embed/>
                </p:oleObj>
              </mc:Choice>
              <mc:Fallback>
                <p:oleObj name="Equation" r:id="rId25" imgW="142917" imgH="180941" progId="Equation.DSMT4">
                  <p:embed/>
                  <p:pic>
                    <p:nvPicPr>
                      <p:cNvPr id="0" name=""/>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6580188" y="1251248"/>
                        <a:ext cx="447675" cy="530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7833" name="Object 25"/>
          <p:cNvGraphicFramePr>
            <a:graphicFrameLocks noChangeAspect="1"/>
          </p:cNvGraphicFramePr>
          <p:nvPr>
            <p:extLst>
              <p:ext uri="{D42A27DB-BD31-4B8C-83A1-F6EECF244321}">
                <p14:modId xmlns:p14="http://schemas.microsoft.com/office/powerpoint/2010/main" val="4166319406"/>
              </p:ext>
            </p:extLst>
          </p:nvPr>
        </p:nvGraphicFramePr>
        <p:xfrm>
          <a:off x="7239000" y="1098848"/>
          <a:ext cx="252413" cy="381000"/>
        </p:xfrm>
        <a:graphic>
          <a:graphicData uri="http://schemas.openxmlformats.org/presentationml/2006/ole">
            <mc:AlternateContent xmlns:mc="http://schemas.openxmlformats.org/markup-compatibility/2006">
              <mc:Choice xmlns:v="urn:schemas-microsoft-com:vml" Requires="v">
                <p:oleObj spid="_x0000_s13326" name="公式" r:id="rId27" imgW="66717" imgH="123689" progId="Equation.3">
                  <p:embed/>
                </p:oleObj>
              </mc:Choice>
              <mc:Fallback>
                <p:oleObj name="公式" r:id="rId27" imgW="66717" imgH="123689" progId="Equation.3">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7239000" y="1098848"/>
                        <a:ext cx="252413"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7834" name="Object 26"/>
          <p:cNvGraphicFramePr>
            <a:graphicFrameLocks noChangeAspect="1"/>
          </p:cNvGraphicFramePr>
          <p:nvPr>
            <p:extLst>
              <p:ext uri="{D42A27DB-BD31-4B8C-83A1-F6EECF244321}">
                <p14:modId xmlns:p14="http://schemas.microsoft.com/office/powerpoint/2010/main" val="1632305023"/>
              </p:ext>
            </p:extLst>
          </p:nvPr>
        </p:nvGraphicFramePr>
        <p:xfrm>
          <a:off x="7480300" y="3994448"/>
          <a:ext cx="392113" cy="503237"/>
        </p:xfrm>
        <a:graphic>
          <a:graphicData uri="http://schemas.openxmlformats.org/presentationml/2006/ole">
            <mc:AlternateContent xmlns:mc="http://schemas.openxmlformats.org/markup-compatibility/2006">
              <mc:Choice xmlns:v="urn:schemas-microsoft-com:vml" Requires="v">
                <p:oleObj spid="_x0000_s13327" name="Equation" r:id="rId29" imgW="123952" imgH="171450" progId="Equation.DSMT4">
                  <p:embed/>
                </p:oleObj>
              </mc:Choice>
              <mc:Fallback>
                <p:oleObj name="Equation" r:id="rId29" imgW="123952" imgH="171450" progId="Equation.DSMT4">
                  <p:embed/>
                  <p:pic>
                    <p:nvPicPr>
                      <p:cNvPr id="0" name=""/>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7480300" y="3994448"/>
                        <a:ext cx="392113" cy="5032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7835" name="Text Box 27"/>
          <p:cNvSpPr txBox="1">
            <a:spLocks noChangeArrowheads="1"/>
          </p:cNvSpPr>
          <p:nvPr/>
        </p:nvSpPr>
        <p:spPr bwMode="auto">
          <a:xfrm>
            <a:off x="539750" y="5054898"/>
            <a:ext cx="2286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00FFFF"/>
                </a:solidFill>
                <a:ea typeface="楷体_GB2312" pitchFamily="49" charset="-122"/>
              </a:rPr>
              <a:t>• </a:t>
            </a:r>
            <a:r>
              <a:rPr lang="zh-CN" altLang="en-US">
                <a:solidFill>
                  <a:srgbClr val="00FFFF"/>
                </a:solidFill>
                <a:latin typeface="Arial" panose="020B0604020202020204" pitchFamily="34" charset="0"/>
                <a:ea typeface="楷体_GB2312" pitchFamily="49" charset="-122"/>
              </a:rPr>
              <a:t>讨论：</a:t>
            </a:r>
          </a:p>
        </p:txBody>
      </p:sp>
      <p:sp>
        <p:nvSpPr>
          <p:cNvPr id="247836" name="Text Box 28"/>
          <p:cNvSpPr txBox="1">
            <a:spLocks noChangeArrowheads="1"/>
          </p:cNvSpPr>
          <p:nvPr/>
        </p:nvSpPr>
        <p:spPr bwMode="auto">
          <a:xfrm>
            <a:off x="533400" y="5801023"/>
            <a:ext cx="3124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 </a:t>
            </a:r>
            <a:r>
              <a:rPr lang="zh-CN" altLang="en-US">
                <a:solidFill>
                  <a:schemeClr val="bg1"/>
                </a:solidFill>
                <a:ea typeface="楷体_GB2312" pitchFamily="49" charset="-122"/>
              </a:rPr>
              <a:t>若 </a:t>
            </a:r>
            <a:r>
              <a:rPr lang="en-US" altLang="zh-CN" i="1">
                <a:solidFill>
                  <a:schemeClr val="bg1"/>
                </a:solidFill>
                <a:ea typeface="楷体_GB2312" pitchFamily="49" charset="-122"/>
              </a:rPr>
              <a:t>x &gt;&gt; l</a:t>
            </a:r>
            <a:r>
              <a:rPr lang="en-US" altLang="zh-CN">
                <a:solidFill>
                  <a:schemeClr val="bg1"/>
                </a:solidFill>
                <a:ea typeface="楷体_GB2312" pitchFamily="49" charset="-122"/>
              </a:rPr>
              <a:t> ,</a:t>
            </a:r>
          </a:p>
        </p:txBody>
      </p:sp>
      <p:graphicFrame>
        <p:nvGraphicFramePr>
          <p:cNvPr id="247837" name="Object 29"/>
          <p:cNvGraphicFramePr>
            <a:graphicFrameLocks noChangeAspect="1"/>
          </p:cNvGraphicFramePr>
          <p:nvPr>
            <p:extLst>
              <p:ext uri="{D42A27DB-BD31-4B8C-83A1-F6EECF244321}">
                <p14:modId xmlns:p14="http://schemas.microsoft.com/office/powerpoint/2010/main" val="1718235699"/>
              </p:ext>
            </p:extLst>
          </p:nvPr>
        </p:nvGraphicFramePr>
        <p:xfrm>
          <a:off x="2452688" y="5513685"/>
          <a:ext cx="1787525" cy="949325"/>
        </p:xfrm>
        <a:graphic>
          <a:graphicData uri="http://schemas.openxmlformats.org/presentationml/2006/ole">
            <mc:AlternateContent xmlns:mc="http://schemas.openxmlformats.org/markup-compatibility/2006">
              <mc:Choice xmlns:v="urn:schemas-microsoft-com:vml" Requires="v">
                <p:oleObj spid="_x0000_s13328" name="Equation" r:id="rId31" imgW="752517" imgH="371373" progId="Equation.DSMT4">
                  <p:embed/>
                </p:oleObj>
              </mc:Choice>
              <mc:Fallback>
                <p:oleObj name="Equation" r:id="rId31" imgW="752517" imgH="371373" progId="Equation.DSMT4">
                  <p:embed/>
                  <p:pic>
                    <p:nvPicPr>
                      <p:cNvPr id="0" name=""/>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2452688" y="5513685"/>
                        <a:ext cx="1787525" cy="949325"/>
                      </a:xfrm>
                      <a:prstGeom prst="rect">
                        <a:avLst/>
                      </a:prstGeom>
                      <a:noFill/>
                      <a:ln w="22225">
                        <a:solidFill>
                          <a:srgbClr val="00FF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7838" name="AutoShape 30"/>
          <p:cNvSpPr>
            <a:spLocks noChangeArrowheads="1"/>
          </p:cNvSpPr>
          <p:nvPr/>
        </p:nvSpPr>
        <p:spPr bwMode="auto">
          <a:xfrm>
            <a:off x="4572000" y="5872460"/>
            <a:ext cx="838200" cy="457200"/>
          </a:xfrm>
          <a:prstGeom prst="leftRightArrow">
            <a:avLst>
              <a:gd name="adj1" fmla="val 50000"/>
              <a:gd name="adj2" fmla="val 36667"/>
            </a:avLst>
          </a:prstGeom>
          <a:solidFill>
            <a:srgbClr val="FF00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247839" name="Object 31"/>
          <p:cNvGraphicFramePr>
            <a:graphicFrameLocks noChangeAspect="1"/>
          </p:cNvGraphicFramePr>
          <p:nvPr>
            <p:extLst>
              <p:ext uri="{D42A27DB-BD31-4B8C-83A1-F6EECF244321}">
                <p14:modId xmlns:p14="http://schemas.microsoft.com/office/powerpoint/2010/main" val="3193234499"/>
              </p:ext>
            </p:extLst>
          </p:nvPr>
        </p:nvGraphicFramePr>
        <p:xfrm>
          <a:off x="5580063" y="5512098"/>
          <a:ext cx="1954212" cy="949325"/>
        </p:xfrm>
        <a:graphic>
          <a:graphicData uri="http://schemas.openxmlformats.org/presentationml/2006/ole">
            <mc:AlternateContent xmlns:mc="http://schemas.openxmlformats.org/markup-compatibility/2006">
              <mc:Choice xmlns:v="urn:schemas-microsoft-com:vml" Requires="v">
                <p:oleObj spid="_x0000_s13329" name="Equation" r:id="rId33" imgW="828717" imgH="371373" progId="Equation.DSMT4">
                  <p:embed/>
                </p:oleObj>
              </mc:Choice>
              <mc:Fallback>
                <p:oleObj name="Equation" r:id="rId33" imgW="828717" imgH="371373" progId="Equation.DSMT4">
                  <p:embed/>
                  <p:pic>
                    <p:nvPicPr>
                      <p:cNvPr id="0" name=""/>
                      <p:cNvPicPr>
                        <a:picLocks noChangeAspect="1"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5580063" y="5512098"/>
                        <a:ext cx="1954212" cy="949325"/>
                      </a:xfrm>
                      <a:prstGeom prst="rect">
                        <a:avLst/>
                      </a:prstGeom>
                      <a:noFill/>
                      <a:ln w="22225">
                        <a:solidFill>
                          <a:srgbClr val="00FF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7840" name="Text Box 32"/>
          <p:cNvSpPr txBox="1">
            <a:spLocks noChangeArrowheads="1"/>
          </p:cNvSpPr>
          <p:nvPr/>
        </p:nvSpPr>
        <p:spPr bwMode="auto">
          <a:xfrm>
            <a:off x="5652120" y="4864398"/>
            <a:ext cx="2057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chemeClr val="bg1"/>
                </a:solidFill>
                <a:ea typeface="楷体_GB2312" pitchFamily="49" charset="-122"/>
              </a:rPr>
              <a:t>点电荷场强</a:t>
            </a:r>
          </a:p>
        </p:txBody>
      </p:sp>
      <p:sp>
        <p:nvSpPr>
          <p:cNvPr id="247841" name="Text Box 33"/>
          <p:cNvSpPr txBox="1">
            <a:spLocks noChangeArrowheads="1"/>
          </p:cNvSpPr>
          <p:nvPr/>
        </p:nvSpPr>
        <p:spPr bwMode="auto">
          <a:xfrm>
            <a:off x="4500563" y="5440660"/>
            <a:ext cx="1295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chemeClr val="bg1"/>
                </a:solidFill>
                <a:ea typeface="楷体_GB2312" pitchFamily="49" charset="-122"/>
              </a:rPr>
              <a:t>比较</a:t>
            </a:r>
          </a:p>
        </p:txBody>
      </p:sp>
      <p:sp>
        <p:nvSpPr>
          <p:cNvPr id="34" name="Text Box 32"/>
          <p:cNvSpPr txBox="1">
            <a:spLocks noChangeArrowheads="1"/>
          </p:cNvSpPr>
          <p:nvPr/>
        </p:nvSpPr>
        <p:spPr bwMode="auto">
          <a:xfrm>
            <a:off x="7772400" y="4711998"/>
            <a:ext cx="1192088"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00FFFF"/>
                </a:solidFill>
                <a:ea typeface="楷体_GB2312" pitchFamily="49" charset="-122"/>
              </a:rPr>
              <a:t>可求解和画出空间任意点处的场强</a:t>
            </a:r>
          </a:p>
        </p:txBody>
      </p:sp>
    </p:spTree>
    <p:extLst>
      <p:ext uri="{BB962C8B-B14F-4D97-AF65-F5344CB8AC3E}">
        <p14:creationId xmlns:p14="http://schemas.microsoft.com/office/powerpoint/2010/main" val="1861607423"/>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47827">
                                            <p:txEl>
                                              <p:pRg st="0" end="0"/>
                                            </p:txEl>
                                          </p:spTgt>
                                        </p:tgtEl>
                                        <p:attrNameLst>
                                          <p:attrName>style.visibility</p:attrName>
                                        </p:attrNameLst>
                                      </p:cBhvr>
                                      <p:to>
                                        <p:strVal val="visible"/>
                                      </p:to>
                                    </p:set>
                                    <p:animEffect transition="in" filter="wipe(left)">
                                      <p:cBhvr>
                                        <p:cTn id="7" dur="500"/>
                                        <p:tgtEl>
                                          <p:spTgt spid="24782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 presetClass="entr" presetSubtype="0" fill="hold" grpId="0" nodeType="clickEffect">
                                  <p:stCondLst>
                                    <p:cond delay="0"/>
                                  </p:stCondLst>
                                  <p:childTnLst>
                                    <p:set>
                                      <p:cBhvr>
                                        <p:cTn id="11" dur="1" fill="hold">
                                          <p:stCondLst>
                                            <p:cond delay="499"/>
                                          </p:stCondLst>
                                        </p:cTn>
                                        <p:tgtEl>
                                          <p:spTgt spid="247810"/>
                                        </p:tgtEl>
                                        <p:attrNameLst>
                                          <p:attrName>style.visibility</p:attrName>
                                        </p:attrNameLst>
                                      </p:cBhvr>
                                      <p:to>
                                        <p:strVal val="visible"/>
                                      </p:to>
                                    </p:set>
                                  </p:childTnLst>
                                </p:cTn>
                              </p:par>
                            </p:childTnLst>
                          </p:cTn>
                        </p:par>
                      </p:childTnLst>
                    </p:cTn>
                  </p:par>
                  <p:par>
                    <p:cTn id="12" fill="hold" nodeType="clickPar">
                      <p:stCondLst>
                        <p:cond delay="indefinite"/>
                      </p:stCondLst>
                      <p:childTnLst>
                        <p:par>
                          <p:cTn id="13" fill="hold" nodeType="withGroup">
                            <p:stCondLst>
                              <p:cond delay="0"/>
                            </p:stCondLst>
                            <p:childTnLst>
                              <p:par>
                                <p:cTn id="14" presetID="1" presetClass="entr" presetSubtype="0" fill="hold" grpId="0" nodeType="clickEffect">
                                  <p:stCondLst>
                                    <p:cond delay="0"/>
                                  </p:stCondLst>
                                  <p:childTnLst>
                                    <p:set>
                                      <p:cBhvr>
                                        <p:cTn id="15" dur="1" fill="hold">
                                          <p:stCondLst>
                                            <p:cond delay="499"/>
                                          </p:stCondLst>
                                        </p:cTn>
                                        <p:tgtEl>
                                          <p:spTgt spid="247814"/>
                                        </p:tgtEl>
                                        <p:attrNameLst>
                                          <p:attrName>style.visibility</p:attrName>
                                        </p:attrNameLst>
                                      </p:cBhvr>
                                      <p:to>
                                        <p:strVal val="visible"/>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1" presetClass="entr" presetSubtype="0" fill="hold" nodeType="clickEffect">
                                  <p:stCondLst>
                                    <p:cond delay="0"/>
                                  </p:stCondLst>
                                  <p:childTnLst>
                                    <p:set>
                                      <p:cBhvr>
                                        <p:cTn id="19" dur="1" fill="hold">
                                          <p:stCondLst>
                                            <p:cond delay="499"/>
                                          </p:stCondLst>
                                        </p:cTn>
                                        <p:tgtEl>
                                          <p:spTgt spid="247811"/>
                                        </p:tgtEl>
                                        <p:attrNameLst>
                                          <p:attrName>style.visibility</p:attrName>
                                        </p:attrNameLst>
                                      </p:cBhvr>
                                      <p:to>
                                        <p:strVal val="visible"/>
                                      </p:to>
                                    </p:set>
                                  </p:childTnLst>
                                </p:cTn>
                              </p:par>
                            </p:childTnLst>
                          </p:cTn>
                        </p:par>
                      </p:childTnLst>
                    </p:cTn>
                  </p:par>
                  <p:par>
                    <p:cTn id="20" fill="hold" nodeType="clickPar">
                      <p:stCondLst>
                        <p:cond delay="indefinite"/>
                      </p:stCondLst>
                      <p:childTnLst>
                        <p:par>
                          <p:cTn id="21" fill="hold" nodeType="withGroup">
                            <p:stCondLst>
                              <p:cond delay="0"/>
                            </p:stCondLst>
                            <p:childTnLst>
                              <p:par>
                                <p:cTn id="22" presetID="1" presetClass="entr" presetSubtype="0" fill="hold" nodeType="clickEffect">
                                  <p:stCondLst>
                                    <p:cond delay="0"/>
                                  </p:stCondLst>
                                  <p:childTnLst>
                                    <p:set>
                                      <p:cBhvr>
                                        <p:cTn id="23" dur="1" fill="hold">
                                          <p:stCondLst>
                                            <p:cond delay="499"/>
                                          </p:stCondLst>
                                        </p:cTn>
                                        <p:tgtEl>
                                          <p:spTgt spid="247812"/>
                                        </p:tgtEl>
                                        <p:attrNameLst>
                                          <p:attrName>style.visibility</p:attrName>
                                        </p:attrNameLst>
                                      </p:cBhvr>
                                      <p:to>
                                        <p:strVal val="visible"/>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247815"/>
                                        </p:tgtEl>
                                        <p:attrNameLst>
                                          <p:attrName>style.visibility</p:attrName>
                                        </p:attrNameLst>
                                      </p:cBhvr>
                                      <p:to>
                                        <p:strVal val="visible"/>
                                      </p:to>
                                    </p:set>
                                    <p:animEffect transition="in" filter="wipe(left)">
                                      <p:cBhvr>
                                        <p:cTn id="28" dur="500"/>
                                        <p:tgtEl>
                                          <p:spTgt spid="247815"/>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499"/>
                                          </p:stCondLst>
                                        </p:cTn>
                                        <p:tgtEl>
                                          <p:spTgt spid="247834"/>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499"/>
                                          </p:stCondLst>
                                        </p:cTn>
                                        <p:tgtEl>
                                          <p:spTgt spid="247813"/>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grpId="0" nodeType="clickEffect">
                                  <p:stCondLst>
                                    <p:cond delay="0"/>
                                  </p:stCondLst>
                                  <p:childTnLst>
                                    <p:set>
                                      <p:cBhvr>
                                        <p:cTn id="40" dur="1" fill="hold">
                                          <p:stCondLst>
                                            <p:cond delay="499"/>
                                          </p:stCondLst>
                                        </p:cTn>
                                        <p:tgtEl>
                                          <p:spTgt spid="247816"/>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499"/>
                                          </p:stCondLst>
                                        </p:cTn>
                                        <p:tgtEl>
                                          <p:spTgt spid="247817"/>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nodeType="clickEffect">
                                  <p:stCondLst>
                                    <p:cond delay="0"/>
                                  </p:stCondLst>
                                  <p:childTnLst>
                                    <p:set>
                                      <p:cBhvr>
                                        <p:cTn id="48" dur="1" fill="hold">
                                          <p:stCondLst>
                                            <p:cond delay="499"/>
                                          </p:stCondLst>
                                        </p:cTn>
                                        <p:tgtEl>
                                          <p:spTgt spid="247818"/>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1" presetClass="entr" presetSubtype="0" fill="hold" nodeType="clickEffect">
                                  <p:stCondLst>
                                    <p:cond delay="0"/>
                                  </p:stCondLst>
                                  <p:childTnLst>
                                    <p:set>
                                      <p:cBhvr>
                                        <p:cTn id="52" dur="1" fill="hold">
                                          <p:stCondLst>
                                            <p:cond delay="499"/>
                                          </p:stCondLst>
                                        </p:cTn>
                                        <p:tgtEl>
                                          <p:spTgt spid="247820"/>
                                        </p:tgtEl>
                                        <p:attrNameLst>
                                          <p:attrName>style.visibility</p:attrName>
                                        </p:attrNameLst>
                                      </p:cBhvr>
                                      <p:to>
                                        <p:strVal val="visible"/>
                                      </p:to>
                                    </p:set>
                                  </p:childTnLst>
                                </p:cTn>
                              </p:par>
                            </p:childTnLst>
                          </p:cTn>
                        </p:par>
                      </p:childTnLst>
                    </p:cTn>
                  </p:par>
                  <p:par>
                    <p:cTn id="53" fill="hold" nodeType="clickPar">
                      <p:stCondLst>
                        <p:cond delay="indefinite"/>
                      </p:stCondLst>
                      <p:childTnLst>
                        <p:par>
                          <p:cTn id="54" fill="hold" nodeType="withGroup">
                            <p:stCondLst>
                              <p:cond delay="0"/>
                            </p:stCondLst>
                            <p:childTnLst>
                              <p:par>
                                <p:cTn id="55" presetID="1" presetClass="entr" presetSubtype="0" fill="hold" nodeType="clickEffect">
                                  <p:stCondLst>
                                    <p:cond delay="0"/>
                                  </p:stCondLst>
                                  <p:childTnLst>
                                    <p:set>
                                      <p:cBhvr>
                                        <p:cTn id="56" dur="1" fill="hold">
                                          <p:stCondLst>
                                            <p:cond delay="499"/>
                                          </p:stCondLst>
                                        </p:cTn>
                                        <p:tgtEl>
                                          <p:spTgt spid="247819"/>
                                        </p:tgtEl>
                                        <p:attrNameLst>
                                          <p:attrName>style.visibility</p:attrName>
                                        </p:attrNameLst>
                                      </p:cBhvr>
                                      <p:to>
                                        <p:strVal val="visible"/>
                                      </p:to>
                                    </p:set>
                                  </p:childTnLst>
                                </p:cTn>
                              </p:par>
                            </p:childTnLst>
                          </p:cTn>
                        </p:par>
                      </p:childTnLst>
                    </p:cTn>
                  </p:par>
                  <p:par>
                    <p:cTn id="57" fill="hold" nodeType="clickPar">
                      <p:stCondLst>
                        <p:cond delay="indefinite"/>
                      </p:stCondLst>
                      <p:childTnLst>
                        <p:par>
                          <p:cTn id="58" fill="hold" nodeType="withGroup">
                            <p:stCondLst>
                              <p:cond delay="0"/>
                            </p:stCondLst>
                            <p:childTnLst>
                              <p:par>
                                <p:cTn id="59" presetID="22" presetClass="entr" presetSubtype="8" fill="hold" nodeType="clickEffect">
                                  <p:stCondLst>
                                    <p:cond delay="0"/>
                                  </p:stCondLst>
                                  <p:childTnLst>
                                    <p:set>
                                      <p:cBhvr>
                                        <p:cTn id="60" dur="1" fill="hold">
                                          <p:stCondLst>
                                            <p:cond delay="0"/>
                                          </p:stCondLst>
                                        </p:cTn>
                                        <p:tgtEl>
                                          <p:spTgt spid="247828"/>
                                        </p:tgtEl>
                                        <p:attrNameLst>
                                          <p:attrName>style.visibility</p:attrName>
                                        </p:attrNameLst>
                                      </p:cBhvr>
                                      <p:to>
                                        <p:strVal val="visible"/>
                                      </p:to>
                                    </p:set>
                                    <p:animEffect transition="in" filter="wipe(left)">
                                      <p:cBhvr>
                                        <p:cTn id="61" dur="500"/>
                                        <p:tgtEl>
                                          <p:spTgt spid="247828"/>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1" presetClass="entr" presetSubtype="0" fill="hold" grpId="0" nodeType="clickEffect">
                                  <p:stCondLst>
                                    <p:cond delay="0"/>
                                  </p:stCondLst>
                                  <p:childTnLst>
                                    <p:set>
                                      <p:cBhvr>
                                        <p:cTn id="65" dur="1" fill="hold">
                                          <p:stCondLst>
                                            <p:cond delay="499"/>
                                          </p:stCondLst>
                                        </p:cTn>
                                        <p:tgtEl>
                                          <p:spTgt spid="247821"/>
                                        </p:tgtEl>
                                        <p:attrNameLst>
                                          <p:attrName>style.visibility</p:attrName>
                                        </p:attrNameLst>
                                      </p:cBhvr>
                                      <p:to>
                                        <p:strVal val="visible"/>
                                      </p:to>
                                    </p:set>
                                  </p:childTnLst>
                                </p:cTn>
                              </p:par>
                            </p:childTnLst>
                          </p:cTn>
                        </p:par>
                      </p:childTnLst>
                    </p:cTn>
                  </p:par>
                  <p:par>
                    <p:cTn id="66" fill="hold" nodeType="clickPar">
                      <p:stCondLst>
                        <p:cond delay="indefinite"/>
                      </p:stCondLst>
                      <p:childTnLst>
                        <p:par>
                          <p:cTn id="67" fill="hold" nodeType="withGroup">
                            <p:stCondLst>
                              <p:cond delay="0"/>
                            </p:stCondLst>
                            <p:childTnLst>
                              <p:par>
                                <p:cTn id="68" presetID="1" presetClass="entr" presetSubtype="0" fill="hold" grpId="0" nodeType="clickEffect">
                                  <p:stCondLst>
                                    <p:cond delay="0"/>
                                  </p:stCondLst>
                                  <p:childTnLst>
                                    <p:set>
                                      <p:cBhvr>
                                        <p:cTn id="69" dur="1" fill="hold">
                                          <p:stCondLst>
                                            <p:cond delay="499"/>
                                          </p:stCondLst>
                                        </p:cTn>
                                        <p:tgtEl>
                                          <p:spTgt spid="247823"/>
                                        </p:tgtEl>
                                        <p:attrNameLst>
                                          <p:attrName>style.visibility</p:attrName>
                                        </p:attrNameLst>
                                      </p:cBhvr>
                                      <p:to>
                                        <p:strVal val="visible"/>
                                      </p:to>
                                    </p:set>
                                  </p:childTnLst>
                                </p:cTn>
                              </p:par>
                            </p:childTnLst>
                          </p:cTn>
                        </p:par>
                      </p:childTnLst>
                    </p:cTn>
                  </p:par>
                  <p:par>
                    <p:cTn id="70" fill="hold" nodeType="clickPar">
                      <p:stCondLst>
                        <p:cond delay="indefinite"/>
                      </p:stCondLst>
                      <p:childTnLst>
                        <p:par>
                          <p:cTn id="71" fill="hold" nodeType="withGroup">
                            <p:stCondLst>
                              <p:cond delay="0"/>
                            </p:stCondLst>
                            <p:childTnLst>
                              <p:par>
                                <p:cTn id="72" presetID="1" presetClass="entr" presetSubtype="0" fill="hold" grpId="0" nodeType="clickEffect">
                                  <p:stCondLst>
                                    <p:cond delay="0"/>
                                  </p:stCondLst>
                                  <p:childTnLst>
                                    <p:set>
                                      <p:cBhvr>
                                        <p:cTn id="73" dur="1" fill="hold">
                                          <p:stCondLst>
                                            <p:cond delay="499"/>
                                          </p:stCondLst>
                                        </p:cTn>
                                        <p:tgtEl>
                                          <p:spTgt spid="247822"/>
                                        </p:tgtEl>
                                        <p:attrNameLst>
                                          <p:attrName>style.visibility</p:attrName>
                                        </p:attrNameLst>
                                      </p:cBhvr>
                                      <p:to>
                                        <p:strVal val="visible"/>
                                      </p:to>
                                    </p:set>
                                  </p:childTnLst>
                                </p:cTn>
                              </p:par>
                            </p:childTnLst>
                          </p:cTn>
                        </p:par>
                      </p:childTnLst>
                    </p:cTn>
                  </p:par>
                  <p:par>
                    <p:cTn id="74" fill="hold" nodeType="clickPar">
                      <p:stCondLst>
                        <p:cond delay="indefinite"/>
                      </p:stCondLst>
                      <p:childTnLst>
                        <p:par>
                          <p:cTn id="75" fill="hold" nodeType="withGroup">
                            <p:stCondLst>
                              <p:cond delay="0"/>
                            </p:stCondLst>
                            <p:childTnLst>
                              <p:par>
                                <p:cTn id="76" presetID="1" presetClass="entr" presetSubtype="0" fill="hold" nodeType="clickEffect">
                                  <p:stCondLst>
                                    <p:cond delay="0"/>
                                  </p:stCondLst>
                                  <p:childTnLst>
                                    <p:set>
                                      <p:cBhvr>
                                        <p:cTn id="77" dur="1" fill="hold">
                                          <p:stCondLst>
                                            <p:cond delay="499"/>
                                          </p:stCondLst>
                                        </p:cTn>
                                        <p:tgtEl>
                                          <p:spTgt spid="247825"/>
                                        </p:tgtEl>
                                        <p:attrNameLst>
                                          <p:attrName>style.visibility</p:attrName>
                                        </p:attrNameLst>
                                      </p:cBhvr>
                                      <p:to>
                                        <p:strVal val="visible"/>
                                      </p:to>
                                    </p:set>
                                  </p:childTnLst>
                                </p:cTn>
                              </p:par>
                            </p:childTnLst>
                          </p:cTn>
                        </p:par>
                      </p:childTnLst>
                    </p:cTn>
                  </p:par>
                  <p:par>
                    <p:cTn id="78" fill="hold" nodeType="clickPar">
                      <p:stCondLst>
                        <p:cond delay="indefinite"/>
                      </p:stCondLst>
                      <p:childTnLst>
                        <p:par>
                          <p:cTn id="79" fill="hold" nodeType="withGroup">
                            <p:stCondLst>
                              <p:cond delay="0"/>
                            </p:stCondLst>
                            <p:childTnLst>
                              <p:par>
                                <p:cTn id="80" presetID="22" presetClass="entr" presetSubtype="8" fill="hold" nodeType="clickEffect">
                                  <p:stCondLst>
                                    <p:cond delay="0"/>
                                  </p:stCondLst>
                                  <p:childTnLst>
                                    <p:set>
                                      <p:cBhvr>
                                        <p:cTn id="81" dur="1" fill="hold">
                                          <p:stCondLst>
                                            <p:cond delay="0"/>
                                          </p:stCondLst>
                                        </p:cTn>
                                        <p:tgtEl>
                                          <p:spTgt spid="247826"/>
                                        </p:tgtEl>
                                        <p:attrNameLst>
                                          <p:attrName>style.visibility</p:attrName>
                                        </p:attrNameLst>
                                      </p:cBhvr>
                                      <p:to>
                                        <p:strVal val="visible"/>
                                      </p:to>
                                    </p:set>
                                    <p:animEffect transition="in" filter="wipe(left)">
                                      <p:cBhvr>
                                        <p:cTn id="82" dur="500"/>
                                        <p:tgtEl>
                                          <p:spTgt spid="247826"/>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1" presetClass="entr" presetSubtype="0" fill="hold" grpId="0" nodeType="clickEffect">
                                  <p:stCondLst>
                                    <p:cond delay="0"/>
                                  </p:stCondLst>
                                  <p:childTnLst>
                                    <p:set>
                                      <p:cBhvr>
                                        <p:cTn id="86" dur="1" fill="hold">
                                          <p:stCondLst>
                                            <p:cond delay="499"/>
                                          </p:stCondLst>
                                        </p:cTn>
                                        <p:tgtEl>
                                          <p:spTgt spid="247824"/>
                                        </p:tgtEl>
                                        <p:attrNameLst>
                                          <p:attrName>style.visibility</p:attrName>
                                        </p:attrNameLst>
                                      </p:cBhvr>
                                      <p:to>
                                        <p:strVal val="visible"/>
                                      </p:to>
                                    </p:set>
                                  </p:childTnLst>
                                </p:cTn>
                              </p:par>
                            </p:childTnLst>
                          </p:cTn>
                        </p:par>
                      </p:childTnLst>
                    </p:cTn>
                  </p:par>
                  <p:par>
                    <p:cTn id="87" fill="hold" nodeType="clickPar">
                      <p:stCondLst>
                        <p:cond delay="indefinite"/>
                      </p:stCondLst>
                      <p:childTnLst>
                        <p:par>
                          <p:cTn id="88" fill="hold" nodeType="withGroup">
                            <p:stCondLst>
                              <p:cond delay="0"/>
                            </p:stCondLst>
                            <p:childTnLst>
                              <p:par>
                                <p:cTn id="89" presetID="1" presetClass="entr" presetSubtype="0" fill="hold" nodeType="clickEffect">
                                  <p:stCondLst>
                                    <p:cond delay="0"/>
                                  </p:stCondLst>
                                  <p:childTnLst>
                                    <p:set>
                                      <p:cBhvr>
                                        <p:cTn id="90" dur="1" fill="hold">
                                          <p:stCondLst>
                                            <p:cond delay="499"/>
                                          </p:stCondLst>
                                        </p:cTn>
                                        <p:tgtEl>
                                          <p:spTgt spid="247832"/>
                                        </p:tgtEl>
                                        <p:attrNameLst>
                                          <p:attrName>style.visibility</p:attrName>
                                        </p:attrNameLst>
                                      </p:cBhvr>
                                      <p:to>
                                        <p:strVal val="visible"/>
                                      </p:to>
                                    </p:set>
                                  </p:childTnLst>
                                </p:cTn>
                              </p:par>
                            </p:childTnLst>
                          </p:cTn>
                        </p:par>
                      </p:childTnLst>
                    </p:cTn>
                  </p:par>
                  <p:par>
                    <p:cTn id="91" fill="hold" nodeType="clickPar">
                      <p:stCondLst>
                        <p:cond delay="indefinite"/>
                      </p:stCondLst>
                      <p:childTnLst>
                        <p:par>
                          <p:cTn id="92" fill="hold" nodeType="withGroup">
                            <p:stCondLst>
                              <p:cond delay="0"/>
                            </p:stCondLst>
                            <p:childTnLst>
                              <p:par>
                                <p:cTn id="93" presetID="1" presetClass="entr" presetSubtype="0" fill="hold" nodeType="clickEffect">
                                  <p:stCondLst>
                                    <p:cond delay="0"/>
                                  </p:stCondLst>
                                  <p:childTnLst>
                                    <p:set>
                                      <p:cBhvr>
                                        <p:cTn id="94" dur="1" fill="hold">
                                          <p:stCondLst>
                                            <p:cond delay="499"/>
                                          </p:stCondLst>
                                        </p:cTn>
                                        <p:tgtEl>
                                          <p:spTgt spid="247833"/>
                                        </p:tgtEl>
                                        <p:attrNameLst>
                                          <p:attrName>style.visibility</p:attrName>
                                        </p:attrNameLst>
                                      </p:cBhvr>
                                      <p:to>
                                        <p:strVal val="visible"/>
                                      </p:to>
                                    </p:set>
                                  </p:childTnLst>
                                </p:cTn>
                              </p:par>
                            </p:childTnLst>
                          </p:cTn>
                        </p:par>
                      </p:childTnLst>
                    </p:cTn>
                  </p:par>
                  <p:par>
                    <p:cTn id="95" fill="hold" nodeType="clickPar">
                      <p:stCondLst>
                        <p:cond delay="indefinite"/>
                      </p:stCondLst>
                      <p:childTnLst>
                        <p:par>
                          <p:cTn id="96" fill="hold" nodeType="withGroup">
                            <p:stCondLst>
                              <p:cond delay="0"/>
                            </p:stCondLst>
                            <p:childTnLst>
                              <p:par>
                                <p:cTn id="97" presetID="22" presetClass="entr" presetSubtype="8" fill="hold" nodeType="clickEffect">
                                  <p:stCondLst>
                                    <p:cond delay="0"/>
                                  </p:stCondLst>
                                  <p:childTnLst>
                                    <p:set>
                                      <p:cBhvr>
                                        <p:cTn id="98" dur="1" fill="hold">
                                          <p:stCondLst>
                                            <p:cond delay="0"/>
                                          </p:stCondLst>
                                        </p:cTn>
                                        <p:tgtEl>
                                          <p:spTgt spid="247829"/>
                                        </p:tgtEl>
                                        <p:attrNameLst>
                                          <p:attrName>style.visibility</p:attrName>
                                        </p:attrNameLst>
                                      </p:cBhvr>
                                      <p:to>
                                        <p:strVal val="visible"/>
                                      </p:to>
                                    </p:set>
                                    <p:animEffect transition="in" filter="wipe(left)">
                                      <p:cBhvr>
                                        <p:cTn id="99" dur="500"/>
                                        <p:tgtEl>
                                          <p:spTgt spid="247829"/>
                                        </p:tgtEl>
                                      </p:cBhvr>
                                    </p:animEffect>
                                  </p:childTnLst>
                                </p:cTn>
                              </p:par>
                            </p:childTnLst>
                          </p:cTn>
                        </p:par>
                      </p:childTnLst>
                    </p:cTn>
                  </p:par>
                  <p:par>
                    <p:cTn id="100" fill="hold" nodeType="clickPar">
                      <p:stCondLst>
                        <p:cond delay="indefinite"/>
                      </p:stCondLst>
                      <p:childTnLst>
                        <p:par>
                          <p:cTn id="101" fill="hold" nodeType="withGroup">
                            <p:stCondLst>
                              <p:cond delay="0"/>
                            </p:stCondLst>
                            <p:childTnLst>
                              <p:par>
                                <p:cTn id="102" presetID="9" presetClass="entr" presetSubtype="0" fill="hold" grpId="0" nodeType="clickEffect">
                                  <p:stCondLst>
                                    <p:cond delay="0"/>
                                  </p:stCondLst>
                                  <p:childTnLst>
                                    <p:set>
                                      <p:cBhvr>
                                        <p:cTn id="103" dur="1" fill="hold">
                                          <p:stCondLst>
                                            <p:cond delay="0"/>
                                          </p:stCondLst>
                                        </p:cTn>
                                        <p:tgtEl>
                                          <p:spTgt spid="247831"/>
                                        </p:tgtEl>
                                        <p:attrNameLst>
                                          <p:attrName>style.visibility</p:attrName>
                                        </p:attrNameLst>
                                      </p:cBhvr>
                                      <p:to>
                                        <p:strVal val="visible"/>
                                      </p:to>
                                    </p:set>
                                    <p:animEffect transition="in" filter="dissolve">
                                      <p:cBhvr>
                                        <p:cTn id="104" dur="500"/>
                                        <p:tgtEl>
                                          <p:spTgt spid="247831"/>
                                        </p:tgtEl>
                                      </p:cBhvr>
                                    </p:animEffect>
                                  </p:childTnLst>
                                </p:cTn>
                              </p:par>
                            </p:childTnLst>
                          </p:cTn>
                        </p:par>
                      </p:childTnLst>
                    </p:cTn>
                  </p:par>
                  <p:par>
                    <p:cTn id="105" fill="hold" nodeType="clickPar">
                      <p:stCondLst>
                        <p:cond delay="indefinite"/>
                      </p:stCondLst>
                      <p:childTnLst>
                        <p:par>
                          <p:cTn id="106" fill="hold" nodeType="withGroup">
                            <p:stCondLst>
                              <p:cond delay="0"/>
                            </p:stCondLst>
                            <p:childTnLst>
                              <p:par>
                                <p:cTn id="107" presetID="22" presetClass="entr" presetSubtype="8" fill="hold" nodeType="clickEffect">
                                  <p:stCondLst>
                                    <p:cond delay="0"/>
                                  </p:stCondLst>
                                  <p:childTnLst>
                                    <p:set>
                                      <p:cBhvr>
                                        <p:cTn id="108" dur="1" fill="hold">
                                          <p:stCondLst>
                                            <p:cond delay="0"/>
                                          </p:stCondLst>
                                        </p:cTn>
                                        <p:tgtEl>
                                          <p:spTgt spid="247830"/>
                                        </p:tgtEl>
                                        <p:attrNameLst>
                                          <p:attrName>style.visibility</p:attrName>
                                        </p:attrNameLst>
                                      </p:cBhvr>
                                      <p:to>
                                        <p:strVal val="visible"/>
                                      </p:to>
                                    </p:set>
                                    <p:animEffect transition="in" filter="wipe(left)">
                                      <p:cBhvr>
                                        <p:cTn id="109" dur="500"/>
                                        <p:tgtEl>
                                          <p:spTgt spid="247830"/>
                                        </p:tgtEl>
                                      </p:cBhvr>
                                    </p:animEffect>
                                  </p:childTnLst>
                                </p:cTn>
                              </p:par>
                            </p:childTnLst>
                          </p:cTn>
                        </p:par>
                      </p:childTnLst>
                    </p:cTn>
                  </p:par>
                  <p:par>
                    <p:cTn id="110" fill="hold" nodeType="clickPar">
                      <p:stCondLst>
                        <p:cond delay="indefinite"/>
                      </p:stCondLst>
                      <p:childTnLst>
                        <p:par>
                          <p:cTn id="111" fill="hold" nodeType="withGroup">
                            <p:stCondLst>
                              <p:cond delay="0"/>
                            </p:stCondLst>
                            <p:childTnLst>
                              <p:par>
                                <p:cTn id="112" presetID="22" presetClass="entr" presetSubtype="8" fill="hold" grpId="0" nodeType="clickEffect">
                                  <p:stCondLst>
                                    <p:cond delay="0"/>
                                  </p:stCondLst>
                                  <p:childTnLst>
                                    <p:set>
                                      <p:cBhvr>
                                        <p:cTn id="113" dur="1" fill="hold">
                                          <p:stCondLst>
                                            <p:cond delay="0"/>
                                          </p:stCondLst>
                                        </p:cTn>
                                        <p:tgtEl>
                                          <p:spTgt spid="247835">
                                            <p:txEl>
                                              <p:pRg st="0" end="0"/>
                                            </p:txEl>
                                          </p:spTgt>
                                        </p:tgtEl>
                                        <p:attrNameLst>
                                          <p:attrName>style.visibility</p:attrName>
                                        </p:attrNameLst>
                                      </p:cBhvr>
                                      <p:to>
                                        <p:strVal val="visible"/>
                                      </p:to>
                                    </p:set>
                                    <p:animEffect transition="in" filter="wipe(left)">
                                      <p:cBhvr>
                                        <p:cTn id="114" dur="500"/>
                                        <p:tgtEl>
                                          <p:spTgt spid="247835">
                                            <p:txEl>
                                              <p:pRg st="0" end="0"/>
                                            </p:txEl>
                                          </p:spTgt>
                                        </p:tgtEl>
                                      </p:cBhvr>
                                    </p:animEffect>
                                  </p:childTnLst>
                                </p:cTn>
                              </p:par>
                            </p:childTnLst>
                          </p:cTn>
                        </p:par>
                      </p:childTnLst>
                    </p:cTn>
                  </p:par>
                  <p:par>
                    <p:cTn id="115" fill="hold" nodeType="clickPar">
                      <p:stCondLst>
                        <p:cond delay="indefinite"/>
                      </p:stCondLst>
                      <p:childTnLst>
                        <p:par>
                          <p:cTn id="116" fill="hold" nodeType="withGroup">
                            <p:stCondLst>
                              <p:cond delay="0"/>
                            </p:stCondLst>
                            <p:childTnLst>
                              <p:par>
                                <p:cTn id="117" presetID="1" presetClass="entr" presetSubtype="0" fill="hold" grpId="0" nodeType="clickEffect">
                                  <p:stCondLst>
                                    <p:cond delay="0"/>
                                  </p:stCondLst>
                                  <p:childTnLst>
                                    <p:set>
                                      <p:cBhvr>
                                        <p:cTn id="118" dur="1" fill="hold">
                                          <p:stCondLst>
                                            <p:cond delay="499"/>
                                          </p:stCondLst>
                                        </p:cTn>
                                        <p:tgtEl>
                                          <p:spTgt spid="247836">
                                            <p:txEl>
                                              <p:pRg st="0" end="0"/>
                                            </p:txEl>
                                          </p:spTgt>
                                        </p:tgtEl>
                                        <p:attrNameLst>
                                          <p:attrName>style.visibility</p:attrName>
                                        </p:attrNameLst>
                                      </p:cBhvr>
                                      <p:to>
                                        <p:strVal val="visible"/>
                                      </p:to>
                                    </p:set>
                                  </p:childTnLst>
                                </p:cTn>
                              </p:par>
                            </p:childTnLst>
                          </p:cTn>
                        </p:par>
                      </p:childTnLst>
                    </p:cTn>
                  </p:par>
                  <p:par>
                    <p:cTn id="119" fill="hold" nodeType="clickPar">
                      <p:stCondLst>
                        <p:cond delay="indefinite"/>
                      </p:stCondLst>
                      <p:childTnLst>
                        <p:par>
                          <p:cTn id="120" fill="hold" nodeType="withGroup">
                            <p:stCondLst>
                              <p:cond delay="0"/>
                            </p:stCondLst>
                            <p:childTnLst>
                              <p:par>
                                <p:cTn id="121" presetID="22" presetClass="entr" presetSubtype="8" fill="hold" nodeType="clickEffect">
                                  <p:stCondLst>
                                    <p:cond delay="0"/>
                                  </p:stCondLst>
                                  <p:childTnLst>
                                    <p:set>
                                      <p:cBhvr>
                                        <p:cTn id="122" dur="1" fill="hold">
                                          <p:stCondLst>
                                            <p:cond delay="0"/>
                                          </p:stCondLst>
                                        </p:cTn>
                                        <p:tgtEl>
                                          <p:spTgt spid="247837"/>
                                        </p:tgtEl>
                                        <p:attrNameLst>
                                          <p:attrName>style.visibility</p:attrName>
                                        </p:attrNameLst>
                                      </p:cBhvr>
                                      <p:to>
                                        <p:strVal val="visible"/>
                                      </p:to>
                                    </p:set>
                                    <p:animEffect transition="in" filter="wipe(left)">
                                      <p:cBhvr>
                                        <p:cTn id="123" dur="500"/>
                                        <p:tgtEl>
                                          <p:spTgt spid="247837"/>
                                        </p:tgtEl>
                                      </p:cBhvr>
                                    </p:animEffect>
                                  </p:childTnLst>
                                </p:cTn>
                              </p:par>
                            </p:childTnLst>
                          </p:cTn>
                        </p:par>
                      </p:childTnLst>
                    </p:cTn>
                  </p:par>
                  <p:par>
                    <p:cTn id="124" fill="hold" nodeType="clickPar">
                      <p:stCondLst>
                        <p:cond delay="indefinite"/>
                      </p:stCondLst>
                      <p:childTnLst>
                        <p:par>
                          <p:cTn id="125" fill="hold" nodeType="withGroup">
                            <p:stCondLst>
                              <p:cond delay="0"/>
                            </p:stCondLst>
                            <p:childTnLst>
                              <p:par>
                                <p:cTn id="126" presetID="22" presetClass="entr" presetSubtype="8" fill="hold" nodeType="clickEffect">
                                  <p:stCondLst>
                                    <p:cond delay="0"/>
                                  </p:stCondLst>
                                  <p:childTnLst>
                                    <p:set>
                                      <p:cBhvr>
                                        <p:cTn id="127" dur="1" fill="hold">
                                          <p:stCondLst>
                                            <p:cond delay="0"/>
                                          </p:stCondLst>
                                        </p:cTn>
                                        <p:tgtEl>
                                          <p:spTgt spid="247839"/>
                                        </p:tgtEl>
                                        <p:attrNameLst>
                                          <p:attrName>style.visibility</p:attrName>
                                        </p:attrNameLst>
                                      </p:cBhvr>
                                      <p:to>
                                        <p:strVal val="visible"/>
                                      </p:to>
                                    </p:set>
                                    <p:animEffect transition="in" filter="wipe(left)">
                                      <p:cBhvr>
                                        <p:cTn id="128" dur="500"/>
                                        <p:tgtEl>
                                          <p:spTgt spid="247839"/>
                                        </p:tgtEl>
                                      </p:cBhvr>
                                    </p:animEffect>
                                  </p:childTnLst>
                                </p:cTn>
                              </p:par>
                            </p:childTnLst>
                          </p:cTn>
                        </p:par>
                      </p:childTnLst>
                    </p:cTn>
                  </p:par>
                  <p:par>
                    <p:cTn id="129" fill="hold" nodeType="clickPar">
                      <p:stCondLst>
                        <p:cond delay="indefinite"/>
                      </p:stCondLst>
                      <p:childTnLst>
                        <p:par>
                          <p:cTn id="130" fill="hold" nodeType="withGroup">
                            <p:stCondLst>
                              <p:cond delay="0"/>
                            </p:stCondLst>
                            <p:childTnLst>
                              <p:par>
                                <p:cTn id="131" presetID="22" presetClass="entr" presetSubtype="8" fill="hold" grpId="0" nodeType="clickEffect">
                                  <p:stCondLst>
                                    <p:cond delay="0"/>
                                  </p:stCondLst>
                                  <p:childTnLst>
                                    <p:set>
                                      <p:cBhvr>
                                        <p:cTn id="132" dur="1" fill="hold">
                                          <p:stCondLst>
                                            <p:cond delay="0"/>
                                          </p:stCondLst>
                                        </p:cTn>
                                        <p:tgtEl>
                                          <p:spTgt spid="247840">
                                            <p:txEl>
                                              <p:pRg st="0" end="0"/>
                                            </p:txEl>
                                          </p:spTgt>
                                        </p:tgtEl>
                                        <p:attrNameLst>
                                          <p:attrName>style.visibility</p:attrName>
                                        </p:attrNameLst>
                                      </p:cBhvr>
                                      <p:to>
                                        <p:strVal val="visible"/>
                                      </p:to>
                                    </p:set>
                                    <p:animEffect transition="in" filter="wipe(left)">
                                      <p:cBhvr>
                                        <p:cTn id="133" dur="500"/>
                                        <p:tgtEl>
                                          <p:spTgt spid="247840">
                                            <p:txEl>
                                              <p:pRg st="0" end="0"/>
                                            </p:txEl>
                                          </p:spTgt>
                                        </p:tgtEl>
                                      </p:cBhvr>
                                    </p:animEffect>
                                  </p:childTnLst>
                                </p:cTn>
                              </p:par>
                            </p:childTnLst>
                          </p:cTn>
                        </p:par>
                      </p:childTnLst>
                    </p:cTn>
                  </p:par>
                  <p:par>
                    <p:cTn id="134" fill="hold" nodeType="clickPar">
                      <p:stCondLst>
                        <p:cond delay="indefinite"/>
                      </p:stCondLst>
                      <p:childTnLst>
                        <p:par>
                          <p:cTn id="135" fill="hold" nodeType="withGroup">
                            <p:stCondLst>
                              <p:cond delay="0"/>
                            </p:stCondLst>
                            <p:childTnLst>
                              <p:par>
                                <p:cTn id="136" presetID="1" presetClass="entr" presetSubtype="0" fill="hold" grpId="0" nodeType="clickEffect">
                                  <p:stCondLst>
                                    <p:cond delay="0"/>
                                  </p:stCondLst>
                                  <p:childTnLst>
                                    <p:set>
                                      <p:cBhvr>
                                        <p:cTn id="137" dur="1" fill="hold">
                                          <p:stCondLst>
                                            <p:cond delay="499"/>
                                          </p:stCondLst>
                                        </p:cTn>
                                        <p:tgtEl>
                                          <p:spTgt spid="247838"/>
                                        </p:tgtEl>
                                        <p:attrNameLst>
                                          <p:attrName>style.visibility</p:attrName>
                                        </p:attrNameLst>
                                      </p:cBhvr>
                                      <p:to>
                                        <p:strVal val="visible"/>
                                      </p:to>
                                    </p:set>
                                  </p:childTnLst>
                                </p:cTn>
                              </p:par>
                            </p:childTnLst>
                          </p:cTn>
                        </p:par>
                      </p:childTnLst>
                    </p:cTn>
                  </p:par>
                  <p:par>
                    <p:cTn id="138" fill="hold" nodeType="clickPar">
                      <p:stCondLst>
                        <p:cond delay="indefinite"/>
                      </p:stCondLst>
                      <p:childTnLst>
                        <p:par>
                          <p:cTn id="139" fill="hold" nodeType="withGroup">
                            <p:stCondLst>
                              <p:cond delay="0"/>
                            </p:stCondLst>
                            <p:childTnLst>
                              <p:par>
                                <p:cTn id="140" presetID="22" presetClass="entr" presetSubtype="8" fill="hold" grpId="0" nodeType="clickEffect">
                                  <p:stCondLst>
                                    <p:cond delay="0"/>
                                  </p:stCondLst>
                                  <p:childTnLst>
                                    <p:set>
                                      <p:cBhvr>
                                        <p:cTn id="141" dur="1" fill="hold">
                                          <p:stCondLst>
                                            <p:cond delay="0"/>
                                          </p:stCondLst>
                                        </p:cTn>
                                        <p:tgtEl>
                                          <p:spTgt spid="247841">
                                            <p:txEl>
                                              <p:pRg st="0" end="0"/>
                                            </p:txEl>
                                          </p:spTgt>
                                        </p:tgtEl>
                                        <p:attrNameLst>
                                          <p:attrName>style.visibility</p:attrName>
                                        </p:attrNameLst>
                                      </p:cBhvr>
                                      <p:to>
                                        <p:strVal val="visible"/>
                                      </p:to>
                                    </p:set>
                                    <p:animEffect transition="in" filter="wipe(left)">
                                      <p:cBhvr>
                                        <p:cTn id="142" dur="500"/>
                                        <p:tgtEl>
                                          <p:spTgt spid="247841">
                                            <p:txEl>
                                              <p:pRg st="0" end="0"/>
                                            </p:txEl>
                                          </p:spTgt>
                                        </p:tgtEl>
                                      </p:cBhvr>
                                    </p:animEffect>
                                  </p:childTnLst>
                                </p:cTn>
                              </p:par>
                            </p:childTnLst>
                          </p:cTn>
                        </p:par>
                      </p:childTnLst>
                    </p:cTn>
                  </p:par>
                  <p:par>
                    <p:cTn id="143" fill="hold">
                      <p:stCondLst>
                        <p:cond delay="indefinite"/>
                      </p:stCondLst>
                      <p:childTnLst>
                        <p:par>
                          <p:cTn id="144" fill="hold">
                            <p:stCondLst>
                              <p:cond delay="0"/>
                            </p:stCondLst>
                            <p:childTnLst>
                              <p:par>
                                <p:cTn id="145" presetID="22" presetClass="entr" presetSubtype="8" fill="hold" grpId="0" nodeType="clickEffect">
                                  <p:stCondLst>
                                    <p:cond delay="0"/>
                                  </p:stCondLst>
                                  <p:childTnLst>
                                    <p:set>
                                      <p:cBhvr>
                                        <p:cTn id="146" dur="1" fill="hold">
                                          <p:stCondLst>
                                            <p:cond delay="0"/>
                                          </p:stCondLst>
                                        </p:cTn>
                                        <p:tgtEl>
                                          <p:spTgt spid="34">
                                            <p:txEl>
                                              <p:pRg st="0" end="0"/>
                                            </p:txEl>
                                          </p:spTgt>
                                        </p:tgtEl>
                                        <p:attrNameLst>
                                          <p:attrName>style.visibility</p:attrName>
                                        </p:attrNameLst>
                                      </p:cBhvr>
                                      <p:to>
                                        <p:strVal val="visible"/>
                                      </p:to>
                                    </p:set>
                                    <p:animEffect transition="in" filter="wipe(left)">
                                      <p:cBhvr>
                                        <p:cTn id="147" dur="500"/>
                                        <p:tgtEl>
                                          <p:spTgt spid="3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7810" grpId="0" animBg="1"/>
      <p:bldP spid="247813" grpId="0" animBg="1"/>
      <p:bldP spid="247814" grpId="0" animBg="1"/>
      <p:bldP spid="247815" grpId="0" animBg="1"/>
      <p:bldP spid="247816" grpId="0" animBg="1"/>
      <p:bldP spid="247821" grpId="0" animBg="1"/>
      <p:bldP spid="247822" grpId="0" animBg="1"/>
      <p:bldP spid="247823" grpId="0" animBg="1"/>
      <p:bldP spid="247824" grpId="0" animBg="1"/>
      <p:bldP spid="247827" grpId="0" build="p" autoUpdateAnimBg="0"/>
      <p:bldP spid="247831" grpId="0" animBg="1"/>
      <p:bldP spid="247835" grpId="0" build="p" autoUpdateAnimBg="0"/>
      <p:bldP spid="247836" grpId="0" build="p" autoUpdateAnimBg="0"/>
      <p:bldP spid="247838" grpId="0" animBg="1"/>
      <p:bldP spid="247840" grpId="0" build="p" autoUpdateAnimBg="0"/>
      <p:bldP spid="247841" grpId="0" build="p" autoUpdateAnimBg="0"/>
      <p:bldP spid="34" grpId="0" build="p"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2"/>
          <p:cNvGrpSpPr>
            <a:grpSpLocks/>
          </p:cNvGrpSpPr>
          <p:nvPr/>
        </p:nvGrpSpPr>
        <p:grpSpPr bwMode="auto">
          <a:xfrm>
            <a:off x="5640388" y="2913931"/>
            <a:ext cx="1049337" cy="1597025"/>
            <a:chOff x="3417" y="1800"/>
            <a:chExt cx="661" cy="1006"/>
          </a:xfrm>
        </p:grpSpPr>
        <p:sp>
          <p:nvSpPr>
            <p:cNvPr id="48" name="Line 3"/>
            <p:cNvSpPr>
              <a:spLocks noChangeShapeType="1"/>
            </p:cNvSpPr>
            <p:nvPr/>
          </p:nvSpPr>
          <p:spPr bwMode="auto">
            <a:xfrm flipV="1">
              <a:off x="3694" y="1800"/>
              <a:ext cx="384" cy="672"/>
            </a:xfrm>
            <a:prstGeom prst="line">
              <a:avLst/>
            </a:prstGeom>
            <a:noFill/>
            <a:ln w="28575">
              <a:solidFill>
                <a:srgbClr val="66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 name="Text Box 4"/>
            <p:cNvSpPr txBox="1">
              <a:spLocks noChangeArrowheads="1"/>
            </p:cNvSpPr>
            <p:nvPr/>
          </p:nvSpPr>
          <p:spPr bwMode="auto">
            <a:xfrm>
              <a:off x="3654" y="2012"/>
              <a:ext cx="34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66FFFF"/>
                  </a:solidFill>
                  <a:ea typeface="楷体_GB2312" pitchFamily="49" charset="-122"/>
                </a:rPr>
                <a:t>r</a:t>
              </a:r>
            </a:p>
          </p:txBody>
        </p:sp>
        <p:sp>
          <p:nvSpPr>
            <p:cNvPr id="50" name="Text Box 5"/>
            <p:cNvSpPr txBox="1">
              <a:spLocks noChangeArrowheads="1"/>
            </p:cNvSpPr>
            <p:nvPr/>
          </p:nvSpPr>
          <p:spPr bwMode="auto">
            <a:xfrm>
              <a:off x="3780" y="2232"/>
              <a:ext cx="21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66FFFF"/>
                  </a:solidFill>
                  <a:ea typeface="楷体_GB2312" pitchFamily="49" charset="-122"/>
                  <a:sym typeface="Symbol" panose="05050102010706020507" pitchFamily="18" charset="2"/>
                </a:rPr>
                <a:t></a:t>
              </a:r>
            </a:p>
          </p:txBody>
        </p:sp>
        <p:sp>
          <p:nvSpPr>
            <p:cNvPr id="51" name="Arc 6"/>
            <p:cNvSpPr>
              <a:spLocks/>
            </p:cNvSpPr>
            <p:nvPr/>
          </p:nvSpPr>
          <p:spPr bwMode="auto">
            <a:xfrm rot="1681978">
              <a:off x="3417" y="2285"/>
              <a:ext cx="441" cy="521"/>
            </a:xfrm>
            <a:custGeom>
              <a:avLst/>
              <a:gdLst>
                <a:gd name="T0" fmla="*/ 0 w 16554"/>
                <a:gd name="T1" fmla="*/ 0 h 19541"/>
                <a:gd name="T2" fmla="*/ 0 w 16554"/>
                <a:gd name="T3" fmla="*/ 0 h 19541"/>
                <a:gd name="T4" fmla="*/ 0 w 16554"/>
                <a:gd name="T5" fmla="*/ 0 h 19541"/>
                <a:gd name="T6" fmla="*/ 0 60000 65536"/>
                <a:gd name="T7" fmla="*/ 0 60000 65536"/>
                <a:gd name="T8" fmla="*/ 0 60000 65536"/>
              </a:gdLst>
              <a:ahLst/>
              <a:cxnLst>
                <a:cxn ang="T6">
                  <a:pos x="T0" y="T1"/>
                </a:cxn>
                <a:cxn ang="T7">
                  <a:pos x="T2" y="T3"/>
                </a:cxn>
                <a:cxn ang="T8">
                  <a:pos x="T4" y="T5"/>
                </a:cxn>
              </a:cxnLst>
              <a:rect l="0" t="0" r="r" b="b"/>
              <a:pathLst>
                <a:path w="16554" h="19541" fill="none" extrusionOk="0">
                  <a:moveTo>
                    <a:pt x="9203" y="-1"/>
                  </a:moveTo>
                  <a:cubicBezTo>
                    <a:pt x="12034" y="1333"/>
                    <a:pt x="14542" y="3266"/>
                    <a:pt x="16553" y="5665"/>
                  </a:cubicBezTo>
                </a:path>
                <a:path w="16554" h="19541" stroke="0" extrusionOk="0">
                  <a:moveTo>
                    <a:pt x="9203" y="-1"/>
                  </a:moveTo>
                  <a:cubicBezTo>
                    <a:pt x="12034" y="1333"/>
                    <a:pt x="14542" y="3266"/>
                    <a:pt x="16553" y="5665"/>
                  </a:cubicBezTo>
                  <a:lnTo>
                    <a:pt x="0" y="19541"/>
                  </a:lnTo>
                  <a:lnTo>
                    <a:pt x="9203" y="-1"/>
                  </a:lnTo>
                  <a:close/>
                </a:path>
              </a:pathLst>
            </a:custGeom>
            <a:noFill/>
            <a:ln w="19050">
              <a:solidFill>
                <a:srgbClr val="00FFFF"/>
              </a:solidFill>
              <a:round/>
              <a:headEnd type="triangle" w="sm" len="lg"/>
              <a:tailEnd type="triangle" w="sm"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52" name="Group 7"/>
          <p:cNvGrpSpPr>
            <a:grpSpLocks/>
          </p:cNvGrpSpPr>
          <p:nvPr/>
        </p:nvGrpSpPr>
        <p:grpSpPr bwMode="auto">
          <a:xfrm>
            <a:off x="6677025" y="2952031"/>
            <a:ext cx="336550" cy="1066800"/>
            <a:chOff x="4646" y="1584"/>
            <a:chExt cx="212" cy="672"/>
          </a:xfrm>
        </p:grpSpPr>
        <p:sp>
          <p:nvSpPr>
            <p:cNvPr id="53" name="Text Box 8"/>
            <p:cNvSpPr txBox="1">
              <a:spLocks noChangeArrowheads="1"/>
            </p:cNvSpPr>
            <p:nvPr/>
          </p:nvSpPr>
          <p:spPr bwMode="auto">
            <a:xfrm>
              <a:off x="4646" y="1850"/>
              <a:ext cx="2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FFFF66"/>
                  </a:solidFill>
                  <a:ea typeface="楷体_GB2312" pitchFamily="49" charset="-122"/>
                </a:rPr>
                <a:t>a</a:t>
              </a:r>
            </a:p>
          </p:txBody>
        </p:sp>
        <p:sp>
          <p:nvSpPr>
            <p:cNvPr id="54" name="Line 9"/>
            <p:cNvSpPr>
              <a:spLocks noChangeShapeType="1"/>
            </p:cNvSpPr>
            <p:nvPr/>
          </p:nvSpPr>
          <p:spPr bwMode="auto">
            <a:xfrm>
              <a:off x="4656" y="1584"/>
              <a:ext cx="0" cy="672"/>
            </a:xfrm>
            <a:prstGeom prst="line">
              <a:avLst/>
            </a:prstGeom>
            <a:noFill/>
            <a:ln w="28575">
              <a:solidFill>
                <a:srgbClr val="FFFF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55" name="Rectangle 10"/>
          <p:cNvSpPr>
            <a:spLocks noChangeArrowheads="1"/>
          </p:cNvSpPr>
          <p:nvPr/>
        </p:nvSpPr>
        <p:spPr bwMode="auto">
          <a:xfrm>
            <a:off x="5003800" y="3990256"/>
            <a:ext cx="2592388" cy="152400"/>
          </a:xfrm>
          <a:prstGeom prst="rect">
            <a:avLst/>
          </a:prstGeom>
          <a:gradFill rotWithShape="0">
            <a:gsLst>
              <a:gs pos="0">
                <a:srgbClr val="764776"/>
              </a:gs>
              <a:gs pos="50000">
                <a:srgbClr val="FF99FF"/>
              </a:gs>
              <a:gs pos="100000">
                <a:srgbClr val="764776"/>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56" name="Text Box 11"/>
          <p:cNvSpPr txBox="1">
            <a:spLocks noChangeArrowheads="1"/>
          </p:cNvSpPr>
          <p:nvPr/>
        </p:nvSpPr>
        <p:spPr bwMode="auto">
          <a:xfrm>
            <a:off x="6143625" y="2571031"/>
            <a:ext cx="3968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66"/>
                </a:solidFill>
                <a:ea typeface="楷体_GB2312" pitchFamily="49" charset="-122"/>
              </a:rPr>
              <a:t>P</a:t>
            </a:r>
          </a:p>
        </p:txBody>
      </p:sp>
      <p:grpSp>
        <p:nvGrpSpPr>
          <p:cNvPr id="57" name="Group 12"/>
          <p:cNvGrpSpPr>
            <a:grpSpLocks/>
          </p:cNvGrpSpPr>
          <p:nvPr/>
        </p:nvGrpSpPr>
        <p:grpSpPr bwMode="auto">
          <a:xfrm>
            <a:off x="4635500" y="1656631"/>
            <a:ext cx="3505200" cy="3048000"/>
            <a:chOff x="2784" y="1008"/>
            <a:chExt cx="2208" cy="1920"/>
          </a:xfrm>
        </p:grpSpPr>
        <p:sp>
          <p:nvSpPr>
            <p:cNvPr id="58" name="Line 13"/>
            <p:cNvSpPr>
              <a:spLocks noChangeShapeType="1"/>
            </p:cNvSpPr>
            <p:nvPr/>
          </p:nvSpPr>
          <p:spPr bwMode="auto">
            <a:xfrm flipV="1">
              <a:off x="4080" y="1104"/>
              <a:ext cx="0" cy="1462"/>
            </a:xfrm>
            <a:prstGeom prst="line">
              <a:avLst/>
            </a:prstGeom>
            <a:noFill/>
            <a:ln w="28575">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9" name="Line 14"/>
            <p:cNvSpPr>
              <a:spLocks noChangeShapeType="1"/>
            </p:cNvSpPr>
            <p:nvPr/>
          </p:nvSpPr>
          <p:spPr bwMode="auto">
            <a:xfrm>
              <a:off x="2784" y="2566"/>
              <a:ext cx="2208" cy="0"/>
            </a:xfrm>
            <a:prstGeom prst="line">
              <a:avLst/>
            </a:prstGeom>
            <a:noFill/>
            <a:ln w="28575">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0" name="Text Box 15"/>
            <p:cNvSpPr txBox="1">
              <a:spLocks noChangeArrowheads="1"/>
            </p:cNvSpPr>
            <p:nvPr/>
          </p:nvSpPr>
          <p:spPr bwMode="auto">
            <a:xfrm>
              <a:off x="4742" y="2640"/>
              <a:ext cx="2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x</a:t>
              </a:r>
            </a:p>
          </p:txBody>
        </p:sp>
        <p:sp>
          <p:nvSpPr>
            <p:cNvPr id="61" name="Text Box 16"/>
            <p:cNvSpPr txBox="1">
              <a:spLocks noChangeArrowheads="1"/>
            </p:cNvSpPr>
            <p:nvPr/>
          </p:nvSpPr>
          <p:spPr bwMode="auto">
            <a:xfrm>
              <a:off x="3696" y="1008"/>
              <a:ext cx="201"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y</a:t>
              </a:r>
            </a:p>
          </p:txBody>
        </p:sp>
        <p:sp>
          <p:nvSpPr>
            <p:cNvPr id="62" name="Text Box 17"/>
            <p:cNvSpPr txBox="1">
              <a:spLocks noChangeArrowheads="1"/>
            </p:cNvSpPr>
            <p:nvPr/>
          </p:nvSpPr>
          <p:spPr bwMode="auto">
            <a:xfrm>
              <a:off x="3974" y="259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O</a:t>
              </a:r>
            </a:p>
          </p:txBody>
        </p:sp>
      </p:grpSp>
      <p:sp>
        <p:nvSpPr>
          <p:cNvPr id="63" name="Text Box 18"/>
          <p:cNvSpPr txBox="1">
            <a:spLocks noChangeArrowheads="1"/>
          </p:cNvSpPr>
          <p:nvPr/>
        </p:nvSpPr>
        <p:spPr bwMode="auto">
          <a:xfrm>
            <a:off x="979488" y="727944"/>
            <a:ext cx="8380412"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25000"/>
              </a:lnSpc>
            </a:pPr>
            <a:r>
              <a:rPr lang="zh-CN" altLang="en-US">
                <a:solidFill>
                  <a:srgbClr val="FFFFFF"/>
                </a:solidFill>
                <a:ea typeface="楷体_GB2312" pitchFamily="49" charset="-122"/>
                <a:sym typeface="Symbol" panose="05050102010706020507" pitchFamily="18" charset="2"/>
              </a:rPr>
              <a:t>它在空间一点</a:t>
            </a:r>
            <a:r>
              <a:rPr lang="en-US" altLang="zh-CN" i="1">
                <a:solidFill>
                  <a:srgbClr val="00FFFF"/>
                </a:solidFill>
                <a:ea typeface="楷体_GB2312" pitchFamily="49" charset="-122"/>
                <a:sym typeface="Symbol" panose="05050102010706020507" pitchFamily="18" charset="2"/>
              </a:rPr>
              <a:t>P </a:t>
            </a:r>
            <a:r>
              <a:rPr lang="zh-CN" altLang="en-US">
                <a:solidFill>
                  <a:srgbClr val="FFFFFF"/>
                </a:solidFill>
                <a:ea typeface="楷体_GB2312" pitchFamily="49" charset="-122"/>
                <a:sym typeface="Symbol" panose="05050102010706020507" pitchFamily="18" charset="2"/>
              </a:rPr>
              <a:t>产生的电场强度。</a:t>
            </a:r>
            <a:r>
              <a:rPr lang="en-US" altLang="zh-CN">
                <a:solidFill>
                  <a:srgbClr val="FFFFFF"/>
                </a:solidFill>
                <a:ea typeface="楷体_GB2312" pitchFamily="49" charset="-122"/>
                <a:sym typeface="Symbol" panose="05050102010706020507" pitchFamily="18" charset="2"/>
              </a:rPr>
              <a:t>(</a:t>
            </a:r>
            <a:r>
              <a:rPr lang="en-US" altLang="zh-CN" i="1">
                <a:solidFill>
                  <a:srgbClr val="66FFFF"/>
                </a:solidFill>
                <a:ea typeface="楷体_GB2312" pitchFamily="49" charset="-122"/>
                <a:sym typeface="Symbol" panose="05050102010706020507" pitchFamily="18" charset="2"/>
              </a:rPr>
              <a:t>P</a:t>
            </a:r>
            <a:r>
              <a:rPr lang="zh-CN" altLang="en-US">
                <a:solidFill>
                  <a:srgbClr val="FFFFFF"/>
                </a:solidFill>
                <a:ea typeface="楷体_GB2312" pitchFamily="49" charset="-122"/>
                <a:sym typeface="Symbol" panose="05050102010706020507" pitchFamily="18" charset="2"/>
              </a:rPr>
              <a:t>点到杆的垂直距离</a:t>
            </a:r>
          </a:p>
          <a:p>
            <a:pPr eaLnBrk="1" hangingPunct="1">
              <a:lnSpc>
                <a:spcPct val="125000"/>
              </a:lnSpc>
            </a:pPr>
            <a:r>
              <a:rPr lang="zh-CN" altLang="en-US">
                <a:solidFill>
                  <a:srgbClr val="FFFFFF"/>
                </a:solidFill>
                <a:ea typeface="楷体_GB2312" pitchFamily="49" charset="-122"/>
                <a:sym typeface="Symbol" panose="05050102010706020507" pitchFamily="18" charset="2"/>
              </a:rPr>
              <a:t>为</a:t>
            </a:r>
            <a:r>
              <a:rPr lang="en-US" altLang="zh-CN" i="1">
                <a:solidFill>
                  <a:srgbClr val="66FFFF"/>
                </a:solidFill>
                <a:ea typeface="楷体_GB2312" pitchFamily="49" charset="-122"/>
                <a:sym typeface="Symbol" panose="05050102010706020507" pitchFamily="18" charset="2"/>
              </a:rPr>
              <a:t>a</a:t>
            </a:r>
            <a:r>
              <a:rPr lang="zh-CN" altLang="en-US">
                <a:solidFill>
                  <a:srgbClr val="FFFFFF"/>
                </a:solidFill>
                <a:ea typeface="楷体_GB2312" pitchFamily="49" charset="-122"/>
                <a:sym typeface="Symbol" panose="05050102010706020507" pitchFamily="18" charset="2"/>
              </a:rPr>
              <a:t>。</a:t>
            </a:r>
            <a:r>
              <a:rPr lang="en-US" altLang="zh-CN">
                <a:solidFill>
                  <a:srgbClr val="FFFFFF"/>
                </a:solidFill>
                <a:ea typeface="楷体_GB2312" pitchFamily="49" charset="-122"/>
                <a:sym typeface="Symbol" panose="05050102010706020507" pitchFamily="18" charset="2"/>
              </a:rPr>
              <a:t>)</a:t>
            </a:r>
            <a:endParaRPr lang="en-US" altLang="zh-CN">
              <a:solidFill>
                <a:srgbClr val="FFFFFF"/>
              </a:solidFill>
              <a:ea typeface="楷体_GB2312" pitchFamily="49" charset="-122"/>
            </a:endParaRPr>
          </a:p>
        </p:txBody>
      </p:sp>
      <p:sp>
        <p:nvSpPr>
          <p:cNvPr id="64" name="Text Box 19"/>
          <p:cNvSpPr txBox="1">
            <a:spLocks noChangeArrowheads="1"/>
          </p:cNvSpPr>
          <p:nvPr/>
        </p:nvSpPr>
        <p:spPr bwMode="auto">
          <a:xfrm>
            <a:off x="323850" y="1809031"/>
            <a:ext cx="796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解：</a:t>
            </a:r>
          </a:p>
        </p:txBody>
      </p:sp>
      <p:sp>
        <p:nvSpPr>
          <p:cNvPr id="65" name="Rectangle 20"/>
          <p:cNvSpPr>
            <a:spLocks noChangeArrowheads="1"/>
          </p:cNvSpPr>
          <p:nvPr/>
        </p:nvSpPr>
        <p:spPr bwMode="auto">
          <a:xfrm>
            <a:off x="6007100" y="3977556"/>
            <a:ext cx="76200" cy="152400"/>
          </a:xfrm>
          <a:prstGeom prst="rect">
            <a:avLst/>
          </a:prstGeom>
          <a:solidFill>
            <a:schemeClr val="accent2"/>
          </a:solidFill>
          <a:ln w="9525">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66" name="Text Box 21"/>
          <p:cNvSpPr txBox="1">
            <a:spLocks noChangeArrowheads="1"/>
          </p:cNvSpPr>
          <p:nvPr/>
        </p:nvSpPr>
        <p:spPr bwMode="auto">
          <a:xfrm>
            <a:off x="5867400" y="4061694"/>
            <a:ext cx="7016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a:solidFill>
                  <a:srgbClr val="00FF00"/>
                </a:solidFill>
                <a:ea typeface="楷体_GB2312" pitchFamily="49" charset="-122"/>
              </a:rPr>
              <a:t>d</a:t>
            </a:r>
            <a:r>
              <a:rPr lang="en-US" altLang="zh-CN" b="0" i="1">
                <a:solidFill>
                  <a:srgbClr val="00FF00"/>
                </a:solidFill>
                <a:ea typeface="楷体_GB2312" pitchFamily="49" charset="-122"/>
              </a:rPr>
              <a:t>q</a:t>
            </a:r>
          </a:p>
        </p:txBody>
      </p:sp>
      <p:sp>
        <p:nvSpPr>
          <p:cNvPr id="67" name="Line 22"/>
          <p:cNvSpPr>
            <a:spLocks noChangeShapeType="1"/>
          </p:cNvSpPr>
          <p:nvPr/>
        </p:nvSpPr>
        <p:spPr bwMode="auto">
          <a:xfrm flipV="1">
            <a:off x="6692900" y="2266231"/>
            <a:ext cx="381000" cy="685800"/>
          </a:xfrm>
          <a:prstGeom prst="line">
            <a:avLst/>
          </a:prstGeom>
          <a:noFill/>
          <a:ln w="38100">
            <a:solidFill>
              <a:srgbClr val="00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8" name="Line 23"/>
          <p:cNvSpPr>
            <a:spLocks noChangeShapeType="1"/>
          </p:cNvSpPr>
          <p:nvPr/>
        </p:nvSpPr>
        <p:spPr bwMode="auto">
          <a:xfrm>
            <a:off x="6692900" y="2266231"/>
            <a:ext cx="381000" cy="0"/>
          </a:xfrm>
          <a:prstGeom prst="line">
            <a:avLst/>
          </a:prstGeom>
          <a:noFill/>
          <a:ln w="9525">
            <a:solidFill>
              <a:schemeClr val="bg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9" name="Line 24"/>
          <p:cNvSpPr>
            <a:spLocks noChangeShapeType="1"/>
          </p:cNvSpPr>
          <p:nvPr/>
        </p:nvSpPr>
        <p:spPr bwMode="auto">
          <a:xfrm flipV="1">
            <a:off x="6692900" y="2266231"/>
            <a:ext cx="0" cy="685800"/>
          </a:xfrm>
          <a:prstGeom prst="line">
            <a:avLst/>
          </a:prstGeom>
          <a:noFill/>
          <a:ln w="38100">
            <a:solidFill>
              <a:srgbClr val="00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0" name="Line 25"/>
          <p:cNvSpPr>
            <a:spLocks noChangeShapeType="1"/>
          </p:cNvSpPr>
          <p:nvPr/>
        </p:nvSpPr>
        <p:spPr bwMode="auto">
          <a:xfrm>
            <a:off x="6692900" y="2952031"/>
            <a:ext cx="381000" cy="0"/>
          </a:xfrm>
          <a:prstGeom prst="line">
            <a:avLst/>
          </a:prstGeom>
          <a:noFill/>
          <a:ln w="38100">
            <a:solidFill>
              <a:srgbClr val="00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 name="Line 26"/>
          <p:cNvSpPr>
            <a:spLocks noChangeShapeType="1"/>
          </p:cNvSpPr>
          <p:nvPr/>
        </p:nvSpPr>
        <p:spPr bwMode="auto">
          <a:xfrm>
            <a:off x="7073900" y="2301156"/>
            <a:ext cx="0" cy="685800"/>
          </a:xfrm>
          <a:prstGeom prst="line">
            <a:avLst/>
          </a:prstGeom>
          <a:noFill/>
          <a:ln w="9525">
            <a:solidFill>
              <a:schemeClr val="bg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72" name="Object 27"/>
          <p:cNvGraphicFramePr>
            <a:graphicFrameLocks/>
          </p:cNvGraphicFramePr>
          <p:nvPr>
            <p:extLst>
              <p:ext uri="{D42A27DB-BD31-4B8C-83A1-F6EECF244321}">
                <p14:modId xmlns:p14="http://schemas.microsoft.com/office/powerpoint/2010/main" val="2359389403"/>
              </p:ext>
            </p:extLst>
          </p:nvPr>
        </p:nvGraphicFramePr>
        <p:xfrm>
          <a:off x="1054100" y="1885231"/>
          <a:ext cx="1281113" cy="392113"/>
        </p:xfrm>
        <a:graphic>
          <a:graphicData uri="http://schemas.openxmlformats.org/presentationml/2006/ole">
            <mc:AlternateContent xmlns:mc="http://schemas.openxmlformats.org/markup-compatibility/2006">
              <mc:Choice xmlns:v="urn:schemas-microsoft-com:vml" Requires="v">
                <p:oleObj spid="_x0000_s14338" name="Equation" r:id="rId3" imgW="1219200" imgH="323918" progId="Equation.3">
                  <p:embed/>
                </p:oleObj>
              </mc:Choice>
              <mc:Fallback>
                <p:oleObj name="Equation" r:id="rId3" imgW="1219200" imgH="323918"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4100" y="1885231"/>
                        <a:ext cx="1281113" cy="3921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73" name="Object 28"/>
          <p:cNvGraphicFramePr>
            <a:graphicFrameLocks/>
          </p:cNvGraphicFramePr>
          <p:nvPr>
            <p:extLst>
              <p:ext uri="{D42A27DB-BD31-4B8C-83A1-F6EECF244321}">
                <p14:modId xmlns:p14="http://schemas.microsoft.com/office/powerpoint/2010/main" val="3266735822"/>
              </p:ext>
            </p:extLst>
          </p:nvPr>
        </p:nvGraphicFramePr>
        <p:xfrm>
          <a:off x="1054100" y="2424981"/>
          <a:ext cx="2119313" cy="914400"/>
        </p:xfrm>
        <a:graphic>
          <a:graphicData uri="http://schemas.openxmlformats.org/presentationml/2006/ole">
            <mc:AlternateContent xmlns:mc="http://schemas.openxmlformats.org/markup-compatibility/2006">
              <mc:Choice xmlns:v="urn:schemas-microsoft-com:vml" Requires="v">
                <p:oleObj spid="_x0000_s14339" name="Equation" r:id="rId5" imgW="2057400" imgH="847759" progId="Equation.3">
                  <p:embed/>
                </p:oleObj>
              </mc:Choice>
              <mc:Fallback>
                <p:oleObj name="Equation" r:id="rId5" imgW="2057400" imgH="847759"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4100" y="2424981"/>
                        <a:ext cx="2119313"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74" name="Object 29"/>
          <p:cNvGraphicFramePr>
            <a:graphicFrameLocks/>
          </p:cNvGraphicFramePr>
          <p:nvPr>
            <p:extLst>
              <p:ext uri="{D42A27DB-BD31-4B8C-83A1-F6EECF244321}">
                <p14:modId xmlns:p14="http://schemas.microsoft.com/office/powerpoint/2010/main" val="310897440"/>
              </p:ext>
            </p:extLst>
          </p:nvPr>
        </p:nvGraphicFramePr>
        <p:xfrm>
          <a:off x="1103313" y="4271244"/>
          <a:ext cx="2044700" cy="469900"/>
        </p:xfrm>
        <a:graphic>
          <a:graphicData uri="http://schemas.openxmlformats.org/presentationml/2006/ole">
            <mc:AlternateContent xmlns:mc="http://schemas.openxmlformats.org/markup-compatibility/2006">
              <mc:Choice xmlns:v="urn:schemas-microsoft-com:vml" Requires="v">
                <p:oleObj spid="_x0000_s14340" name="Equation" r:id="rId7" imgW="1981200" imgH="400152" progId="Equation.3">
                  <p:embed/>
                </p:oleObj>
              </mc:Choice>
              <mc:Fallback>
                <p:oleObj name="Equation" r:id="rId7" imgW="1981200" imgH="400152"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03313" y="4271244"/>
                        <a:ext cx="2044700"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75" name="Object 30"/>
          <p:cNvGraphicFramePr>
            <a:graphicFrameLocks/>
          </p:cNvGraphicFramePr>
          <p:nvPr>
            <p:extLst>
              <p:ext uri="{D42A27DB-BD31-4B8C-83A1-F6EECF244321}">
                <p14:modId xmlns:p14="http://schemas.microsoft.com/office/powerpoint/2010/main" val="1708649203"/>
              </p:ext>
            </p:extLst>
          </p:nvPr>
        </p:nvGraphicFramePr>
        <p:xfrm>
          <a:off x="1128713" y="3604494"/>
          <a:ext cx="2084387" cy="431800"/>
        </p:xfrm>
        <a:graphic>
          <a:graphicData uri="http://schemas.openxmlformats.org/presentationml/2006/ole">
            <mc:AlternateContent xmlns:mc="http://schemas.openxmlformats.org/markup-compatibility/2006">
              <mc:Choice xmlns:v="urn:schemas-microsoft-com:vml" Requires="v">
                <p:oleObj spid="_x0000_s14341" name="Equation" r:id="rId9" imgW="2019469" imgH="361882" progId="Equation.3">
                  <p:embed/>
                </p:oleObj>
              </mc:Choice>
              <mc:Fallback>
                <p:oleObj name="Equation" r:id="rId9" imgW="2019469" imgH="361882"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128713" y="3604494"/>
                        <a:ext cx="208438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76" name="Text Box 31"/>
          <p:cNvSpPr txBox="1">
            <a:spLocks noChangeArrowheads="1"/>
          </p:cNvSpPr>
          <p:nvPr/>
        </p:nvSpPr>
        <p:spPr bwMode="auto">
          <a:xfrm>
            <a:off x="949325" y="4780831"/>
            <a:ext cx="4038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ea typeface="楷体_GB2312" pitchFamily="49" charset="-122"/>
              </a:rPr>
              <a:t>由图上的几何关系</a:t>
            </a:r>
            <a:r>
              <a:rPr lang="zh-CN" altLang="en-US" b="0" dirty="0">
                <a:solidFill>
                  <a:srgbClr val="FFFFFF"/>
                </a:solidFill>
                <a:ea typeface="楷体_GB2312" pitchFamily="49" charset="-122"/>
              </a:rPr>
              <a:t> </a:t>
            </a:r>
          </a:p>
        </p:txBody>
      </p:sp>
      <p:sp>
        <p:nvSpPr>
          <p:cNvPr id="77" name="Line 32"/>
          <p:cNvSpPr>
            <a:spLocks noChangeShapeType="1"/>
          </p:cNvSpPr>
          <p:nvPr/>
        </p:nvSpPr>
        <p:spPr bwMode="auto">
          <a:xfrm flipV="1">
            <a:off x="5016500" y="2980606"/>
            <a:ext cx="1643063" cy="1114425"/>
          </a:xfrm>
          <a:prstGeom prst="line">
            <a:avLst/>
          </a:prstGeom>
          <a:noFill/>
          <a:ln w="28575">
            <a:solidFill>
              <a:srgbClr val="FFFF66"/>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8" name="Line 33"/>
          <p:cNvSpPr>
            <a:spLocks noChangeShapeType="1"/>
          </p:cNvSpPr>
          <p:nvPr/>
        </p:nvSpPr>
        <p:spPr bwMode="auto">
          <a:xfrm>
            <a:off x="6692900" y="2910756"/>
            <a:ext cx="914400" cy="1219200"/>
          </a:xfrm>
          <a:prstGeom prst="line">
            <a:avLst/>
          </a:prstGeom>
          <a:noFill/>
          <a:ln w="28575">
            <a:solidFill>
              <a:srgbClr val="FFFF66"/>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9" name="Text Box 34"/>
          <p:cNvSpPr txBox="1">
            <a:spLocks noChangeArrowheads="1"/>
          </p:cNvSpPr>
          <p:nvPr/>
        </p:nvSpPr>
        <p:spPr bwMode="auto">
          <a:xfrm>
            <a:off x="7583488" y="3533056"/>
            <a:ext cx="4445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FF9933"/>
                </a:solidFill>
                <a:ea typeface="楷体_GB2312" pitchFamily="49" charset="-122"/>
                <a:sym typeface="Symbol" panose="05050102010706020507" pitchFamily="18" charset="2"/>
              </a:rPr>
              <a:t></a:t>
            </a:r>
            <a:r>
              <a:rPr lang="en-US" altLang="zh-CN" b="0" baseline="-25000">
                <a:solidFill>
                  <a:srgbClr val="FF9933"/>
                </a:solidFill>
                <a:ea typeface="楷体_GB2312" pitchFamily="49" charset="-122"/>
                <a:sym typeface="Symbol" panose="05050102010706020507" pitchFamily="18" charset="2"/>
              </a:rPr>
              <a:t>2</a:t>
            </a:r>
            <a:endParaRPr lang="en-US" altLang="zh-CN" b="0">
              <a:solidFill>
                <a:srgbClr val="FF9933"/>
              </a:solidFill>
              <a:ea typeface="楷体_GB2312" pitchFamily="49" charset="-122"/>
            </a:endParaRPr>
          </a:p>
        </p:txBody>
      </p:sp>
      <p:sp>
        <p:nvSpPr>
          <p:cNvPr id="80" name="Text Box 35"/>
          <p:cNvSpPr txBox="1">
            <a:spLocks noChangeArrowheads="1"/>
          </p:cNvSpPr>
          <p:nvPr/>
        </p:nvSpPr>
        <p:spPr bwMode="auto">
          <a:xfrm>
            <a:off x="5508625" y="3555281"/>
            <a:ext cx="4445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FF9933"/>
                </a:solidFill>
                <a:ea typeface="楷体_GB2312" pitchFamily="49" charset="-122"/>
                <a:sym typeface="Symbol" panose="05050102010706020507" pitchFamily="18" charset="2"/>
              </a:rPr>
              <a:t></a:t>
            </a:r>
            <a:r>
              <a:rPr lang="en-US" altLang="zh-CN" b="0" baseline="-25000">
                <a:solidFill>
                  <a:srgbClr val="FF9933"/>
                </a:solidFill>
                <a:ea typeface="楷体_GB2312" pitchFamily="49" charset="-122"/>
                <a:sym typeface="Symbol" panose="05050102010706020507" pitchFamily="18" charset="2"/>
              </a:rPr>
              <a:t>1</a:t>
            </a:r>
            <a:endParaRPr lang="en-US" altLang="zh-CN" b="0">
              <a:solidFill>
                <a:srgbClr val="FF9933"/>
              </a:solidFill>
              <a:ea typeface="楷体_GB2312" pitchFamily="49" charset="-122"/>
              <a:sym typeface="Symbol" panose="05050102010706020507" pitchFamily="18" charset="2"/>
            </a:endParaRPr>
          </a:p>
        </p:txBody>
      </p:sp>
      <p:graphicFrame>
        <p:nvGraphicFramePr>
          <p:cNvPr id="82" name="Object 37"/>
          <p:cNvGraphicFramePr>
            <a:graphicFrameLocks/>
          </p:cNvGraphicFramePr>
          <p:nvPr>
            <p:extLst>
              <p:ext uri="{D42A27DB-BD31-4B8C-83A1-F6EECF244321}">
                <p14:modId xmlns:p14="http://schemas.microsoft.com/office/powerpoint/2010/main" val="2990834955"/>
              </p:ext>
            </p:extLst>
          </p:nvPr>
        </p:nvGraphicFramePr>
        <p:xfrm>
          <a:off x="1104900" y="6049244"/>
          <a:ext cx="2144713" cy="393700"/>
        </p:xfrm>
        <a:graphic>
          <a:graphicData uri="http://schemas.openxmlformats.org/presentationml/2006/ole">
            <mc:AlternateContent xmlns:mc="http://schemas.openxmlformats.org/markup-compatibility/2006">
              <mc:Choice xmlns:v="urn:schemas-microsoft-com:vml" Requires="v">
                <p:oleObj spid="_x0000_s14342" name="Equation" r:id="rId11" imgW="2076365" imgH="323918" progId="Equation.3">
                  <p:embed/>
                </p:oleObj>
              </mc:Choice>
              <mc:Fallback>
                <p:oleObj name="Equation" r:id="rId11" imgW="2076365" imgH="323918" progId="Equation.3">
                  <p:embed/>
                  <p:pic>
                    <p:nvPicPr>
                      <p:cNvPr id="0" name=""/>
                      <p:cNvPicPr>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104900" y="6049244"/>
                        <a:ext cx="2144713"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83" name="Object 38"/>
          <p:cNvGraphicFramePr>
            <a:graphicFrameLocks/>
          </p:cNvGraphicFramePr>
          <p:nvPr>
            <p:extLst>
              <p:ext uri="{D42A27DB-BD31-4B8C-83A1-F6EECF244321}">
                <p14:modId xmlns:p14="http://schemas.microsoft.com/office/powerpoint/2010/main" val="3179944410"/>
              </p:ext>
            </p:extLst>
          </p:nvPr>
        </p:nvGraphicFramePr>
        <p:xfrm>
          <a:off x="3721100" y="6071469"/>
          <a:ext cx="3263900" cy="393700"/>
        </p:xfrm>
        <a:graphic>
          <a:graphicData uri="http://schemas.openxmlformats.org/presentationml/2006/ole">
            <mc:AlternateContent xmlns:mc="http://schemas.openxmlformats.org/markup-compatibility/2006">
              <mc:Choice xmlns:v="urn:schemas-microsoft-com:vml" Requires="v">
                <p:oleObj spid="_x0000_s14343" name="Equation" r:id="rId13" imgW="3200400" imgH="323918" progId="Equation.3">
                  <p:embed/>
                </p:oleObj>
              </mc:Choice>
              <mc:Fallback>
                <p:oleObj name="Equation" r:id="rId13" imgW="3200400" imgH="323918" progId="Equation.3">
                  <p:embed/>
                  <p:pic>
                    <p:nvPicPr>
                      <p:cNvPr id="0" name=""/>
                      <p:cNvPicPr>
                        <a:picLocks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721100" y="6071469"/>
                        <a:ext cx="32639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84" name="Object 39"/>
          <p:cNvGraphicFramePr>
            <a:graphicFrameLocks/>
          </p:cNvGraphicFramePr>
          <p:nvPr>
            <p:extLst>
              <p:ext uri="{D42A27DB-BD31-4B8C-83A1-F6EECF244321}">
                <p14:modId xmlns:p14="http://schemas.microsoft.com/office/powerpoint/2010/main" val="3674338089"/>
              </p:ext>
            </p:extLst>
          </p:nvPr>
        </p:nvGraphicFramePr>
        <p:xfrm>
          <a:off x="7035800" y="1809031"/>
          <a:ext cx="442913" cy="355600"/>
        </p:xfrm>
        <a:graphic>
          <a:graphicData uri="http://schemas.openxmlformats.org/presentationml/2006/ole">
            <mc:AlternateContent xmlns:mc="http://schemas.openxmlformats.org/markup-compatibility/2006">
              <mc:Choice xmlns:v="urn:schemas-microsoft-com:vml" Requires="v">
                <p:oleObj spid="_x0000_s14344" name="Equation" r:id="rId15" imgW="381000" imgH="285648" progId="Equation.3">
                  <p:embed/>
                </p:oleObj>
              </mc:Choice>
              <mc:Fallback>
                <p:oleObj name="Equation" r:id="rId15" imgW="381000" imgH="285648" progId="Equation.3">
                  <p:embed/>
                  <p:pic>
                    <p:nvPicPr>
                      <p:cNvPr id="0" name=""/>
                      <p:cNvPicPr>
                        <a:picLocks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7035800" y="1809031"/>
                        <a:ext cx="442913" cy="355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85" name="Object 40"/>
          <p:cNvGraphicFramePr>
            <a:graphicFrameLocks/>
          </p:cNvGraphicFramePr>
          <p:nvPr>
            <p:extLst>
              <p:ext uri="{D42A27DB-BD31-4B8C-83A1-F6EECF244321}">
                <p14:modId xmlns:p14="http://schemas.microsoft.com/office/powerpoint/2010/main" val="1693477544"/>
              </p:ext>
            </p:extLst>
          </p:nvPr>
        </p:nvGraphicFramePr>
        <p:xfrm>
          <a:off x="7200900" y="2723431"/>
          <a:ext cx="546100" cy="430213"/>
        </p:xfrm>
        <a:graphic>
          <a:graphicData uri="http://schemas.openxmlformats.org/presentationml/2006/ole">
            <mc:AlternateContent xmlns:mc="http://schemas.openxmlformats.org/markup-compatibility/2006">
              <mc:Choice xmlns:v="urn:schemas-microsoft-com:vml" Requires="v">
                <p:oleObj spid="_x0000_s14345" name="Equation" r:id="rId17" imgW="476165" imgH="361882" progId="Equation.3">
                  <p:embed/>
                </p:oleObj>
              </mc:Choice>
              <mc:Fallback>
                <p:oleObj name="Equation" r:id="rId17" imgW="476165" imgH="361882" progId="Equation.3">
                  <p:embed/>
                  <p:pic>
                    <p:nvPicPr>
                      <p:cNvPr id="0" name=""/>
                      <p:cNvPicPr>
                        <a:picLocks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7200900" y="2723431"/>
                        <a:ext cx="546100" cy="4302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86" name="Object 41"/>
          <p:cNvGraphicFramePr>
            <a:graphicFrameLocks/>
          </p:cNvGraphicFramePr>
          <p:nvPr>
            <p:extLst>
              <p:ext uri="{D42A27DB-BD31-4B8C-83A1-F6EECF244321}">
                <p14:modId xmlns:p14="http://schemas.microsoft.com/office/powerpoint/2010/main" val="3494329323"/>
              </p:ext>
            </p:extLst>
          </p:nvPr>
        </p:nvGraphicFramePr>
        <p:xfrm>
          <a:off x="6016625" y="2096369"/>
          <a:ext cx="558800" cy="469900"/>
        </p:xfrm>
        <a:graphic>
          <a:graphicData uri="http://schemas.openxmlformats.org/presentationml/2006/ole">
            <mc:AlternateContent xmlns:mc="http://schemas.openxmlformats.org/markup-compatibility/2006">
              <mc:Choice xmlns:v="urn:schemas-microsoft-com:vml" Requires="v">
                <p:oleObj spid="_x0000_s14346" name="Equation" r:id="rId19" imgW="495469" imgH="400152" progId="Equation.3">
                  <p:embed/>
                </p:oleObj>
              </mc:Choice>
              <mc:Fallback>
                <p:oleObj name="Equation" r:id="rId19" imgW="495469" imgH="400152" progId="Equation.3">
                  <p:embed/>
                  <p:pic>
                    <p:nvPicPr>
                      <p:cNvPr id="0" name=""/>
                      <p:cNvPicPr>
                        <a:picLocks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6016625" y="2096369"/>
                        <a:ext cx="558800" cy="469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87" name="Rectangle 42"/>
          <p:cNvSpPr>
            <a:spLocks noChangeArrowheads="1"/>
          </p:cNvSpPr>
          <p:nvPr/>
        </p:nvSpPr>
        <p:spPr bwMode="auto">
          <a:xfrm>
            <a:off x="179388" y="332656"/>
            <a:ext cx="9493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a:solidFill>
                  <a:srgbClr val="FFFF00"/>
                </a:solidFill>
                <a:ea typeface="楷体_GB2312" pitchFamily="49" charset="-122"/>
              </a:rPr>
              <a:t>例</a:t>
            </a:r>
            <a:r>
              <a:rPr lang="en-US" altLang="zh-CN">
                <a:solidFill>
                  <a:srgbClr val="FFFF00"/>
                </a:solidFill>
                <a:ea typeface="楷体_GB2312" pitchFamily="49" charset="-122"/>
              </a:rPr>
              <a:t>2</a:t>
            </a:r>
            <a:r>
              <a:rPr lang="zh-CN" altLang="en-US">
                <a:solidFill>
                  <a:srgbClr val="FFFF00"/>
                </a:solidFill>
                <a:ea typeface="楷体_GB2312" pitchFamily="49" charset="-122"/>
              </a:rPr>
              <a:t>：</a:t>
            </a:r>
          </a:p>
        </p:txBody>
      </p:sp>
      <p:sp>
        <p:nvSpPr>
          <p:cNvPr id="88" name="Rectangle 43"/>
          <p:cNvSpPr>
            <a:spLocks noChangeArrowheads="1"/>
          </p:cNvSpPr>
          <p:nvPr/>
        </p:nvSpPr>
        <p:spPr bwMode="auto">
          <a:xfrm>
            <a:off x="995363" y="332656"/>
            <a:ext cx="7146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rPr>
              <a:t>长为</a:t>
            </a:r>
            <a:r>
              <a:rPr lang="en-US" altLang="zh-CN" i="1">
                <a:solidFill>
                  <a:srgbClr val="66FFFF"/>
                </a:solidFill>
                <a:ea typeface="楷体_GB2312" pitchFamily="49" charset="-122"/>
              </a:rPr>
              <a:t>L</a:t>
            </a:r>
            <a:r>
              <a:rPr lang="zh-CN" altLang="en-US">
                <a:solidFill>
                  <a:srgbClr val="FFFFFF"/>
                </a:solidFill>
                <a:ea typeface="楷体_GB2312" pitchFamily="49" charset="-122"/>
              </a:rPr>
              <a:t>的均匀带电直杆，电荷线密度为</a:t>
            </a:r>
            <a:r>
              <a:rPr lang="zh-CN" altLang="en-US" i="1">
                <a:solidFill>
                  <a:srgbClr val="66FFFF"/>
                </a:solidFill>
                <a:ea typeface="楷体_GB2312" pitchFamily="49" charset="-122"/>
                <a:sym typeface="Symbol" panose="05050102010706020507" pitchFamily="18" charset="2"/>
              </a:rPr>
              <a:t></a:t>
            </a:r>
          </a:p>
        </p:txBody>
      </p:sp>
      <p:sp>
        <p:nvSpPr>
          <p:cNvPr id="89" name="Rectangle 44"/>
          <p:cNvSpPr>
            <a:spLocks noChangeArrowheads="1"/>
          </p:cNvSpPr>
          <p:nvPr/>
        </p:nvSpPr>
        <p:spPr bwMode="auto">
          <a:xfrm>
            <a:off x="333375" y="807319"/>
            <a:ext cx="796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a:solidFill>
                  <a:srgbClr val="FFFF00"/>
                </a:solidFill>
                <a:ea typeface="楷体_GB2312" pitchFamily="49" charset="-122"/>
                <a:sym typeface="Symbol" panose="05050102010706020507" pitchFamily="18" charset="2"/>
              </a:rPr>
              <a:t>求：</a:t>
            </a:r>
          </a:p>
        </p:txBody>
      </p:sp>
      <p:sp>
        <p:nvSpPr>
          <p:cNvPr id="90" name="Oval 45"/>
          <p:cNvSpPr>
            <a:spLocks noChangeArrowheads="1"/>
          </p:cNvSpPr>
          <p:nvPr/>
        </p:nvSpPr>
        <p:spPr bwMode="auto">
          <a:xfrm>
            <a:off x="6651625" y="2910756"/>
            <a:ext cx="76200" cy="76200"/>
          </a:xfrm>
          <a:prstGeom prst="ellipse">
            <a:avLst/>
          </a:prstGeom>
          <a:solidFill>
            <a:srgbClr val="FF66FF"/>
          </a:solidFill>
          <a:ln w="9525">
            <a:solidFill>
              <a:srgbClr val="FF66FF"/>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91" name="Arc 46"/>
          <p:cNvSpPr>
            <a:spLocks/>
          </p:cNvSpPr>
          <p:nvPr/>
        </p:nvSpPr>
        <p:spPr bwMode="auto">
          <a:xfrm rot="1681978">
            <a:off x="4932363" y="3645769"/>
            <a:ext cx="735012" cy="827087"/>
          </a:xfrm>
          <a:custGeom>
            <a:avLst/>
            <a:gdLst>
              <a:gd name="T0" fmla="*/ 2147483646 w 17391"/>
              <a:gd name="T1" fmla="*/ 0 h 19541"/>
              <a:gd name="T2" fmla="*/ 2147483646 w 17391"/>
              <a:gd name="T3" fmla="*/ 2147483646 h 19541"/>
              <a:gd name="T4" fmla="*/ 0 w 17391"/>
              <a:gd name="T5" fmla="*/ 2147483646 h 19541"/>
              <a:gd name="T6" fmla="*/ 0 60000 65536"/>
              <a:gd name="T7" fmla="*/ 0 60000 65536"/>
              <a:gd name="T8" fmla="*/ 0 60000 65536"/>
            </a:gdLst>
            <a:ahLst/>
            <a:cxnLst>
              <a:cxn ang="T6">
                <a:pos x="T0" y="T1"/>
              </a:cxn>
              <a:cxn ang="T7">
                <a:pos x="T2" y="T3"/>
              </a:cxn>
              <a:cxn ang="T8">
                <a:pos x="T4" y="T5"/>
              </a:cxn>
            </a:cxnLst>
            <a:rect l="0" t="0" r="r" b="b"/>
            <a:pathLst>
              <a:path w="17391" h="19541" fill="none" extrusionOk="0">
                <a:moveTo>
                  <a:pt x="9203" y="-1"/>
                </a:moveTo>
                <a:cubicBezTo>
                  <a:pt x="12448" y="1528"/>
                  <a:pt x="15262" y="3841"/>
                  <a:pt x="17390" y="6730"/>
                </a:cubicBezTo>
              </a:path>
              <a:path w="17391" h="19541" stroke="0" extrusionOk="0">
                <a:moveTo>
                  <a:pt x="9203" y="-1"/>
                </a:moveTo>
                <a:cubicBezTo>
                  <a:pt x="12448" y="1528"/>
                  <a:pt x="15262" y="3841"/>
                  <a:pt x="17390" y="6730"/>
                </a:cubicBezTo>
                <a:lnTo>
                  <a:pt x="0" y="19541"/>
                </a:lnTo>
                <a:lnTo>
                  <a:pt x="9203" y="-1"/>
                </a:lnTo>
                <a:close/>
              </a:path>
            </a:pathLst>
          </a:custGeom>
          <a:noFill/>
          <a:ln w="19050">
            <a:solidFill>
              <a:srgbClr val="FF9900"/>
            </a:solidFill>
            <a:round/>
            <a:headEnd type="triangle" w="sm" len="lg"/>
            <a:tailEnd type="triangle" w="sm"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2" name="Arc 47"/>
          <p:cNvSpPr>
            <a:spLocks/>
          </p:cNvSpPr>
          <p:nvPr/>
        </p:nvSpPr>
        <p:spPr bwMode="auto">
          <a:xfrm rot="1681978">
            <a:off x="7213600" y="3882306"/>
            <a:ext cx="511175" cy="1052513"/>
          </a:xfrm>
          <a:custGeom>
            <a:avLst/>
            <a:gdLst>
              <a:gd name="T0" fmla="*/ 0 w 17353"/>
              <a:gd name="T1" fmla="*/ 2147483646 h 21600"/>
              <a:gd name="T2" fmla="*/ 2147483646 w 17353"/>
              <a:gd name="T3" fmla="*/ 2147483646 h 21600"/>
              <a:gd name="T4" fmla="*/ 2147483646 w 17353"/>
              <a:gd name="T5" fmla="*/ 2147483646 h 21600"/>
              <a:gd name="T6" fmla="*/ 0 60000 65536"/>
              <a:gd name="T7" fmla="*/ 0 60000 65536"/>
              <a:gd name="T8" fmla="*/ 0 60000 65536"/>
            </a:gdLst>
            <a:ahLst/>
            <a:cxnLst>
              <a:cxn ang="T6">
                <a:pos x="T0" y="T1"/>
              </a:cxn>
              <a:cxn ang="T7">
                <a:pos x="T2" y="T3"/>
              </a:cxn>
              <a:cxn ang="T8">
                <a:pos x="T4" y="T5"/>
              </a:cxn>
            </a:cxnLst>
            <a:rect l="0" t="0" r="r" b="b"/>
            <a:pathLst>
              <a:path w="17353" h="21600" fill="none" extrusionOk="0">
                <a:moveTo>
                  <a:pt x="0" y="2077"/>
                </a:moveTo>
                <a:cubicBezTo>
                  <a:pt x="2889" y="709"/>
                  <a:pt x="6045" y="-1"/>
                  <a:pt x="9242" y="0"/>
                </a:cubicBezTo>
                <a:cubicBezTo>
                  <a:pt x="12022" y="0"/>
                  <a:pt x="14776" y="536"/>
                  <a:pt x="17353" y="1580"/>
                </a:cubicBezTo>
              </a:path>
              <a:path w="17353" h="21600" stroke="0" extrusionOk="0">
                <a:moveTo>
                  <a:pt x="0" y="2077"/>
                </a:moveTo>
                <a:cubicBezTo>
                  <a:pt x="2889" y="709"/>
                  <a:pt x="6045" y="-1"/>
                  <a:pt x="9242" y="0"/>
                </a:cubicBezTo>
                <a:cubicBezTo>
                  <a:pt x="12022" y="0"/>
                  <a:pt x="14776" y="536"/>
                  <a:pt x="17353" y="1580"/>
                </a:cubicBezTo>
                <a:lnTo>
                  <a:pt x="9242" y="21600"/>
                </a:lnTo>
                <a:lnTo>
                  <a:pt x="0" y="2077"/>
                </a:lnTo>
                <a:close/>
              </a:path>
            </a:pathLst>
          </a:custGeom>
          <a:noFill/>
          <a:ln w="19050">
            <a:solidFill>
              <a:srgbClr val="FF9900"/>
            </a:solidFill>
            <a:round/>
            <a:headEnd type="triangle" w="sm" len="lg"/>
            <a:tailEnd type="triangle" w="sm"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aphicFrame>
        <p:nvGraphicFramePr>
          <p:cNvPr id="93" name="对象 92"/>
          <p:cNvGraphicFramePr>
            <a:graphicFrameLocks noChangeAspect="1"/>
          </p:cNvGraphicFramePr>
          <p:nvPr>
            <p:extLst>
              <p:ext uri="{D42A27DB-BD31-4B8C-83A1-F6EECF244321}">
                <p14:modId xmlns:p14="http://schemas.microsoft.com/office/powerpoint/2010/main" val="3922483376"/>
              </p:ext>
            </p:extLst>
          </p:nvPr>
        </p:nvGraphicFramePr>
        <p:xfrm>
          <a:off x="1084732" y="5153723"/>
          <a:ext cx="3415260" cy="841717"/>
        </p:xfrm>
        <a:graphic>
          <a:graphicData uri="http://schemas.openxmlformats.org/presentationml/2006/ole">
            <mc:AlternateContent xmlns:mc="http://schemas.openxmlformats.org/markup-compatibility/2006">
              <mc:Choice xmlns:v="urn:schemas-microsoft-com:vml" Requires="v">
                <p:oleObj spid="_x0000_s14347" name="Equation" r:id="rId21" imgW="1600200" imgH="393480" progId="Equation.DSMT4">
                  <p:embed/>
                </p:oleObj>
              </mc:Choice>
              <mc:Fallback>
                <p:oleObj name="Equation" r:id="rId21" imgW="1600200" imgH="393480" progId="Equation.DSMT4">
                  <p:embed/>
                  <p:pic>
                    <p:nvPicPr>
                      <p:cNvPr id="0" name=""/>
                      <p:cNvPicPr/>
                      <p:nvPr/>
                    </p:nvPicPr>
                    <p:blipFill>
                      <a:blip r:embed="rId22"/>
                      <a:stretch>
                        <a:fillRect/>
                      </a:stretch>
                    </p:blipFill>
                    <p:spPr>
                      <a:xfrm>
                        <a:off x="1084732" y="5153723"/>
                        <a:ext cx="3415260" cy="841717"/>
                      </a:xfrm>
                      <a:prstGeom prst="rect">
                        <a:avLst/>
                      </a:prstGeom>
                    </p:spPr>
                  </p:pic>
                </p:oleObj>
              </mc:Fallback>
            </mc:AlternateContent>
          </a:graphicData>
        </a:graphic>
      </p:graphicFrame>
      <p:sp>
        <p:nvSpPr>
          <p:cNvPr id="81" name="Text Box 31"/>
          <p:cNvSpPr txBox="1">
            <a:spLocks noChangeArrowheads="1"/>
          </p:cNvSpPr>
          <p:nvPr/>
        </p:nvSpPr>
        <p:spPr bwMode="auto">
          <a:xfrm>
            <a:off x="3376757" y="3134205"/>
            <a:ext cx="836468"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b="0" dirty="0">
                <a:solidFill>
                  <a:srgbClr val="00FFFF"/>
                </a:solidFill>
                <a:ea typeface="楷体_GB2312" pitchFamily="49" charset="-122"/>
              </a:rPr>
              <a:t>积分需要统一变量</a:t>
            </a:r>
          </a:p>
        </p:txBody>
      </p:sp>
    </p:spTree>
    <p:extLst>
      <p:ext uri="{BB962C8B-B14F-4D97-AF65-F5344CB8AC3E}">
        <p14:creationId xmlns:p14="http://schemas.microsoft.com/office/powerpoint/2010/main" val="3406061766"/>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499"/>
                                          </p:stCondLst>
                                        </p:cTn>
                                        <p:tgtEl>
                                          <p:spTgt spid="8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wipe(left)">
                                      <p:cBhvr>
                                        <p:cTn id="11" dur="2000"/>
                                        <p:tgtEl>
                                          <p:spTgt spid="88"/>
                                        </p:tgtEl>
                                      </p:cBhvr>
                                    </p:animEffect>
                                  </p:childTnLst>
                                </p:cTn>
                              </p:par>
                            </p:childTnLst>
                          </p:cTn>
                        </p:par>
                      </p:childTnLst>
                    </p:cTn>
                  </p:par>
                  <p:par>
                    <p:cTn id="12" fill="hold">
                      <p:stCondLst>
                        <p:cond delay="indefinite"/>
                      </p:stCondLst>
                      <p:childTnLst>
                        <p:par>
                          <p:cTn id="13" fill="hold">
                            <p:stCondLst>
                              <p:cond delay="0"/>
                            </p:stCondLst>
                            <p:childTnLst>
                              <p:par>
                                <p:cTn id="14" presetID="23" presetClass="entr" presetSubtype="32" fill="hold" grpId="0" nodeType="clickEffect">
                                  <p:stCondLst>
                                    <p:cond delay="0"/>
                                  </p:stCondLst>
                                  <p:childTnLst>
                                    <p:set>
                                      <p:cBhvr>
                                        <p:cTn id="15" dur="1" fill="hold">
                                          <p:stCondLst>
                                            <p:cond delay="0"/>
                                          </p:stCondLst>
                                        </p:cTn>
                                        <p:tgtEl>
                                          <p:spTgt spid="55"/>
                                        </p:tgtEl>
                                        <p:attrNameLst>
                                          <p:attrName>style.visibility</p:attrName>
                                        </p:attrNameLst>
                                      </p:cBhvr>
                                      <p:to>
                                        <p:strVal val="visible"/>
                                      </p:to>
                                    </p:set>
                                    <p:anim calcmode="lin" valueType="num">
                                      <p:cBhvr>
                                        <p:cTn id="16" dur="1000" fill="hold"/>
                                        <p:tgtEl>
                                          <p:spTgt spid="55"/>
                                        </p:tgtEl>
                                        <p:attrNameLst>
                                          <p:attrName>ppt_w</p:attrName>
                                        </p:attrNameLst>
                                      </p:cBhvr>
                                      <p:tavLst>
                                        <p:tav tm="0">
                                          <p:val>
                                            <p:strVal val="4*#ppt_w"/>
                                          </p:val>
                                        </p:tav>
                                        <p:tav tm="100000">
                                          <p:val>
                                            <p:strVal val="#ppt_w"/>
                                          </p:val>
                                        </p:tav>
                                      </p:tavLst>
                                    </p:anim>
                                    <p:anim calcmode="lin" valueType="num">
                                      <p:cBhvr>
                                        <p:cTn id="17" dur="1000" fill="hold"/>
                                        <p:tgtEl>
                                          <p:spTgt spid="55"/>
                                        </p:tgtEl>
                                        <p:attrNameLst>
                                          <p:attrName>ppt_h</p:attrName>
                                        </p:attrNameLst>
                                      </p:cBhvr>
                                      <p:tavLst>
                                        <p:tav tm="0">
                                          <p:val>
                                            <p:strVal val="4*#ppt_h"/>
                                          </p:val>
                                        </p:tav>
                                        <p:tav tm="100000">
                                          <p:val>
                                            <p:strVal val="#ppt_h"/>
                                          </p:val>
                                        </p:tav>
                                      </p:tavLst>
                                    </p:anim>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499"/>
                                          </p:stCondLst>
                                        </p:cTn>
                                        <p:tgtEl>
                                          <p:spTgt spid="89"/>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iterate type="wd">
                                    <p:tmPct val="43000"/>
                                  </p:iterate>
                                  <p:childTnLst>
                                    <p:set>
                                      <p:cBhvr>
                                        <p:cTn id="25" dur="1" fill="hold">
                                          <p:stCondLst>
                                            <p:cond delay="0"/>
                                          </p:stCondLst>
                                        </p:cTn>
                                        <p:tgtEl>
                                          <p:spTgt spid="63"/>
                                        </p:tgtEl>
                                        <p:attrNameLst>
                                          <p:attrName>style.visibility</p:attrName>
                                        </p:attrNameLst>
                                      </p:cBhvr>
                                      <p:to>
                                        <p:strVal val="visible"/>
                                      </p:to>
                                    </p:set>
                                    <p:animEffect transition="in" filter="wipe(left)">
                                      <p:cBhvr>
                                        <p:cTn id="26" dur="500"/>
                                        <p:tgtEl>
                                          <p:spTgt spid="6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wipe(down)">
                                      <p:cBhvr>
                                        <p:cTn id="31" dur="500"/>
                                        <p:tgtEl>
                                          <p:spTgt spid="52"/>
                                        </p:tgtEl>
                                      </p:cBhvr>
                                    </p:animEffect>
                                  </p:childTnLst>
                                </p:cTn>
                              </p:par>
                            </p:childTnLst>
                          </p:cTn>
                        </p:par>
                        <p:par>
                          <p:cTn id="32" fill="hold">
                            <p:stCondLst>
                              <p:cond delay="500"/>
                            </p:stCondLst>
                            <p:childTnLst>
                              <p:par>
                                <p:cTn id="33" presetID="1" presetClass="entr" presetSubtype="0" fill="hold" grpId="0" nodeType="afterEffect">
                                  <p:stCondLst>
                                    <p:cond delay="0"/>
                                  </p:stCondLst>
                                  <p:childTnLst>
                                    <p:set>
                                      <p:cBhvr>
                                        <p:cTn id="34" dur="1" fill="hold">
                                          <p:stCondLst>
                                            <p:cond delay="499"/>
                                          </p:stCondLst>
                                        </p:cTn>
                                        <p:tgtEl>
                                          <p:spTgt spid="90"/>
                                        </p:tgtEl>
                                        <p:attrNameLst>
                                          <p:attrName>style.visibility</p:attrName>
                                        </p:attrNameLst>
                                      </p:cBhvr>
                                      <p:to>
                                        <p:strVal val="visible"/>
                                      </p:to>
                                    </p:set>
                                  </p:childTnLst>
                                </p:cTn>
                              </p:par>
                            </p:childTnLst>
                          </p:cTn>
                        </p:par>
                        <p:par>
                          <p:cTn id="35" fill="hold">
                            <p:stCondLst>
                              <p:cond delay="1000"/>
                            </p:stCondLst>
                            <p:childTnLst>
                              <p:par>
                                <p:cTn id="36" presetID="1" presetClass="entr" presetSubtype="0" fill="hold" grpId="0" nodeType="afterEffect">
                                  <p:stCondLst>
                                    <p:cond delay="0"/>
                                  </p:stCondLst>
                                  <p:childTnLst>
                                    <p:set>
                                      <p:cBhvr>
                                        <p:cTn id="37" dur="1" fill="hold">
                                          <p:stCondLst>
                                            <p:cond delay="499"/>
                                          </p:stCondLst>
                                        </p:cTn>
                                        <p:tgtEl>
                                          <p:spTgt spid="56"/>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499"/>
                                          </p:stCondLst>
                                        </p:cTn>
                                        <p:tgtEl>
                                          <p:spTgt spid="64"/>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3" presetClass="entr" presetSubtype="10" fill="hold" nodeType="clickEffect">
                                  <p:stCondLst>
                                    <p:cond delay="0"/>
                                  </p:stCondLst>
                                  <p:childTnLst>
                                    <p:set>
                                      <p:cBhvr>
                                        <p:cTn id="45" dur="1" fill="hold">
                                          <p:stCondLst>
                                            <p:cond delay="0"/>
                                          </p:stCondLst>
                                        </p:cTn>
                                        <p:tgtEl>
                                          <p:spTgt spid="57"/>
                                        </p:tgtEl>
                                        <p:attrNameLst>
                                          <p:attrName>style.visibility</p:attrName>
                                        </p:attrNameLst>
                                      </p:cBhvr>
                                      <p:to>
                                        <p:strVal val="visible"/>
                                      </p:to>
                                    </p:set>
                                    <p:animEffect transition="in" filter="blinds(horizontal)">
                                      <p:cBhvr>
                                        <p:cTn id="46" dur="500"/>
                                        <p:tgtEl>
                                          <p:spTgt spid="57"/>
                                        </p:tgtEl>
                                      </p:cBhvr>
                                    </p:animEffec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499"/>
                                          </p:stCondLst>
                                        </p:cTn>
                                        <p:tgtEl>
                                          <p:spTgt spid="65"/>
                                        </p:tgtEl>
                                        <p:attrNameLst>
                                          <p:attrName>style.visibility</p:attrName>
                                        </p:attrNameLst>
                                      </p:cBhvr>
                                      <p:to>
                                        <p:strVal val="visible"/>
                                      </p:to>
                                    </p:set>
                                  </p:childTnLst>
                                </p:cTn>
                              </p:par>
                            </p:childTnLst>
                          </p:cTn>
                        </p:par>
                        <p:par>
                          <p:cTn id="51" fill="hold">
                            <p:stCondLst>
                              <p:cond delay="500"/>
                            </p:stCondLst>
                            <p:childTnLst>
                              <p:par>
                                <p:cTn id="52" presetID="1" presetClass="entr" presetSubtype="0" fill="hold" grpId="0" nodeType="afterEffect">
                                  <p:stCondLst>
                                    <p:cond delay="0"/>
                                  </p:stCondLst>
                                  <p:childTnLst>
                                    <p:set>
                                      <p:cBhvr>
                                        <p:cTn id="53" dur="1" fill="hold">
                                          <p:stCondLst>
                                            <p:cond delay="499"/>
                                          </p:stCondLst>
                                        </p:cTn>
                                        <p:tgtEl>
                                          <p:spTgt spid="66"/>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nodeType="clickEffect">
                                  <p:stCondLst>
                                    <p:cond delay="0"/>
                                  </p:stCondLst>
                                  <p:childTnLst>
                                    <p:set>
                                      <p:cBhvr>
                                        <p:cTn id="57" dur="1" fill="hold">
                                          <p:stCondLst>
                                            <p:cond delay="0"/>
                                          </p:stCondLst>
                                        </p:cTn>
                                        <p:tgtEl>
                                          <p:spTgt spid="47"/>
                                        </p:tgtEl>
                                        <p:attrNameLst>
                                          <p:attrName>style.visibility</p:attrName>
                                        </p:attrNameLst>
                                      </p:cBhvr>
                                      <p:to>
                                        <p:strVal val="visible"/>
                                      </p:to>
                                    </p:set>
                                    <p:animEffect transition="in" filter="wipe(down)">
                                      <p:cBhvr>
                                        <p:cTn id="58" dur="500"/>
                                        <p:tgtEl>
                                          <p:spTgt spid="47"/>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nodeType="clickEffect">
                                  <p:stCondLst>
                                    <p:cond delay="0"/>
                                  </p:stCondLst>
                                  <p:childTnLst>
                                    <p:set>
                                      <p:cBhvr>
                                        <p:cTn id="62" dur="1" fill="hold">
                                          <p:stCondLst>
                                            <p:cond delay="0"/>
                                          </p:stCondLst>
                                        </p:cTn>
                                        <p:tgtEl>
                                          <p:spTgt spid="72"/>
                                        </p:tgtEl>
                                        <p:attrNameLst>
                                          <p:attrName>style.visibility</p:attrName>
                                        </p:attrNameLst>
                                      </p:cBhvr>
                                      <p:to>
                                        <p:strVal val="visible"/>
                                      </p:to>
                                    </p:set>
                                    <p:animEffect transition="in" filter="wipe(left)">
                                      <p:cBhvr>
                                        <p:cTn id="63" dur="2000"/>
                                        <p:tgtEl>
                                          <p:spTgt spid="7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grpId="0" nodeType="clickEffect">
                                  <p:stCondLst>
                                    <p:cond delay="0"/>
                                  </p:stCondLst>
                                  <p:childTnLst>
                                    <p:set>
                                      <p:cBhvr>
                                        <p:cTn id="67" dur="1" fill="hold">
                                          <p:stCondLst>
                                            <p:cond delay="0"/>
                                          </p:stCondLst>
                                        </p:cTn>
                                        <p:tgtEl>
                                          <p:spTgt spid="67"/>
                                        </p:tgtEl>
                                        <p:attrNameLst>
                                          <p:attrName>style.visibility</p:attrName>
                                        </p:attrNameLst>
                                      </p:cBhvr>
                                      <p:to>
                                        <p:strVal val="visible"/>
                                      </p:to>
                                    </p:set>
                                    <p:animEffect transition="in" filter="wipe(down)">
                                      <p:cBhvr>
                                        <p:cTn id="68" dur="500"/>
                                        <p:tgtEl>
                                          <p:spTgt spid="67"/>
                                        </p:tgtEl>
                                      </p:cBhvr>
                                    </p:animEffect>
                                  </p:childTnLst>
                                </p:cTn>
                              </p:par>
                            </p:childTnLst>
                          </p:cTn>
                        </p:par>
                        <p:par>
                          <p:cTn id="69" fill="hold">
                            <p:stCondLst>
                              <p:cond delay="500"/>
                            </p:stCondLst>
                            <p:childTnLst>
                              <p:par>
                                <p:cTn id="70" presetID="1" presetClass="entr" presetSubtype="0" fill="hold" nodeType="afterEffect">
                                  <p:stCondLst>
                                    <p:cond delay="0"/>
                                  </p:stCondLst>
                                  <p:childTnLst>
                                    <p:set>
                                      <p:cBhvr>
                                        <p:cTn id="71" dur="1" fill="hold">
                                          <p:stCondLst>
                                            <p:cond delay="499"/>
                                          </p:stCondLst>
                                        </p:cTn>
                                        <p:tgtEl>
                                          <p:spTgt spid="84"/>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nodeType="clickEffect">
                                  <p:stCondLst>
                                    <p:cond delay="0"/>
                                  </p:stCondLst>
                                  <p:childTnLst>
                                    <p:set>
                                      <p:cBhvr>
                                        <p:cTn id="75" dur="1" fill="hold">
                                          <p:stCondLst>
                                            <p:cond delay="0"/>
                                          </p:stCondLst>
                                        </p:cTn>
                                        <p:tgtEl>
                                          <p:spTgt spid="73"/>
                                        </p:tgtEl>
                                        <p:attrNameLst>
                                          <p:attrName>style.visibility</p:attrName>
                                        </p:attrNameLst>
                                      </p:cBhvr>
                                      <p:to>
                                        <p:strVal val="visible"/>
                                      </p:to>
                                    </p:set>
                                    <p:animEffect transition="in" filter="wipe(left)">
                                      <p:cBhvr>
                                        <p:cTn id="76" dur="2000"/>
                                        <p:tgtEl>
                                          <p:spTgt spid="73"/>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1" fill="hold" grpId="0" nodeType="clickEffect">
                                  <p:stCondLst>
                                    <p:cond delay="0"/>
                                  </p:stCondLst>
                                  <p:childTnLst>
                                    <p:set>
                                      <p:cBhvr>
                                        <p:cTn id="80" dur="1" fill="hold">
                                          <p:stCondLst>
                                            <p:cond delay="0"/>
                                          </p:stCondLst>
                                        </p:cTn>
                                        <p:tgtEl>
                                          <p:spTgt spid="71"/>
                                        </p:tgtEl>
                                        <p:attrNameLst>
                                          <p:attrName>style.visibility</p:attrName>
                                        </p:attrNameLst>
                                      </p:cBhvr>
                                      <p:to>
                                        <p:strVal val="visible"/>
                                      </p:to>
                                    </p:set>
                                    <p:animEffect transition="in" filter="wipe(up)">
                                      <p:cBhvr>
                                        <p:cTn id="81" dur="500"/>
                                        <p:tgtEl>
                                          <p:spTgt spid="71"/>
                                        </p:tgtEl>
                                      </p:cBhvr>
                                    </p:animEffect>
                                  </p:childTnLst>
                                </p:cTn>
                              </p:par>
                            </p:childTnLst>
                          </p:cTn>
                        </p:par>
                        <p:par>
                          <p:cTn id="82" fill="hold">
                            <p:stCondLst>
                              <p:cond delay="500"/>
                            </p:stCondLst>
                            <p:childTnLst>
                              <p:par>
                                <p:cTn id="83" presetID="22" presetClass="entr" presetSubtype="8" fill="hold" grpId="0" nodeType="afterEffect">
                                  <p:stCondLst>
                                    <p:cond delay="0"/>
                                  </p:stCondLst>
                                  <p:childTnLst>
                                    <p:set>
                                      <p:cBhvr>
                                        <p:cTn id="84" dur="1" fill="hold">
                                          <p:stCondLst>
                                            <p:cond delay="0"/>
                                          </p:stCondLst>
                                        </p:cTn>
                                        <p:tgtEl>
                                          <p:spTgt spid="70"/>
                                        </p:tgtEl>
                                        <p:attrNameLst>
                                          <p:attrName>style.visibility</p:attrName>
                                        </p:attrNameLst>
                                      </p:cBhvr>
                                      <p:to>
                                        <p:strVal val="visible"/>
                                      </p:to>
                                    </p:set>
                                    <p:animEffect transition="in" filter="wipe(left)">
                                      <p:cBhvr>
                                        <p:cTn id="85" dur="500"/>
                                        <p:tgtEl>
                                          <p:spTgt spid="70"/>
                                        </p:tgtEl>
                                      </p:cBhvr>
                                    </p:animEffect>
                                  </p:childTnLst>
                                </p:cTn>
                              </p:par>
                            </p:childTnLst>
                          </p:cTn>
                        </p:par>
                        <p:par>
                          <p:cTn id="86" fill="hold">
                            <p:stCondLst>
                              <p:cond delay="1000"/>
                            </p:stCondLst>
                            <p:childTnLst>
                              <p:par>
                                <p:cTn id="87" presetID="1" presetClass="entr" presetSubtype="0" fill="hold" nodeType="afterEffect">
                                  <p:stCondLst>
                                    <p:cond delay="0"/>
                                  </p:stCondLst>
                                  <p:childTnLst>
                                    <p:set>
                                      <p:cBhvr>
                                        <p:cTn id="88" dur="1" fill="hold">
                                          <p:stCondLst>
                                            <p:cond delay="499"/>
                                          </p:stCondLst>
                                        </p:cTn>
                                        <p:tgtEl>
                                          <p:spTgt spid="85"/>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22" presetClass="entr" presetSubtype="2" fill="hold" grpId="0" nodeType="clickEffect">
                                  <p:stCondLst>
                                    <p:cond delay="0"/>
                                  </p:stCondLst>
                                  <p:childTnLst>
                                    <p:set>
                                      <p:cBhvr>
                                        <p:cTn id="92" dur="1" fill="hold">
                                          <p:stCondLst>
                                            <p:cond delay="0"/>
                                          </p:stCondLst>
                                        </p:cTn>
                                        <p:tgtEl>
                                          <p:spTgt spid="68"/>
                                        </p:tgtEl>
                                        <p:attrNameLst>
                                          <p:attrName>style.visibility</p:attrName>
                                        </p:attrNameLst>
                                      </p:cBhvr>
                                      <p:to>
                                        <p:strVal val="visible"/>
                                      </p:to>
                                    </p:set>
                                    <p:animEffect transition="in" filter="wipe(right)">
                                      <p:cBhvr>
                                        <p:cTn id="93" dur="500"/>
                                        <p:tgtEl>
                                          <p:spTgt spid="68"/>
                                        </p:tgtEl>
                                      </p:cBhvr>
                                    </p:animEffect>
                                  </p:childTnLst>
                                </p:cTn>
                              </p:par>
                            </p:childTnLst>
                          </p:cTn>
                        </p:par>
                        <p:par>
                          <p:cTn id="94" fill="hold">
                            <p:stCondLst>
                              <p:cond delay="500"/>
                            </p:stCondLst>
                            <p:childTnLst>
                              <p:par>
                                <p:cTn id="95" presetID="22" presetClass="entr" presetSubtype="4" fill="hold" grpId="0" nodeType="afterEffect">
                                  <p:stCondLst>
                                    <p:cond delay="0"/>
                                  </p:stCondLst>
                                  <p:childTnLst>
                                    <p:set>
                                      <p:cBhvr>
                                        <p:cTn id="96" dur="1" fill="hold">
                                          <p:stCondLst>
                                            <p:cond delay="0"/>
                                          </p:stCondLst>
                                        </p:cTn>
                                        <p:tgtEl>
                                          <p:spTgt spid="69"/>
                                        </p:tgtEl>
                                        <p:attrNameLst>
                                          <p:attrName>style.visibility</p:attrName>
                                        </p:attrNameLst>
                                      </p:cBhvr>
                                      <p:to>
                                        <p:strVal val="visible"/>
                                      </p:to>
                                    </p:set>
                                    <p:animEffect transition="in" filter="wipe(down)">
                                      <p:cBhvr>
                                        <p:cTn id="97" dur="500"/>
                                        <p:tgtEl>
                                          <p:spTgt spid="69"/>
                                        </p:tgtEl>
                                      </p:cBhvr>
                                    </p:animEffect>
                                  </p:childTnLst>
                                </p:cTn>
                              </p:par>
                            </p:childTnLst>
                          </p:cTn>
                        </p:par>
                        <p:par>
                          <p:cTn id="98" fill="hold">
                            <p:stCondLst>
                              <p:cond delay="1000"/>
                            </p:stCondLst>
                            <p:childTnLst>
                              <p:par>
                                <p:cTn id="99" presetID="1" presetClass="entr" presetSubtype="0" fill="hold" nodeType="afterEffect">
                                  <p:stCondLst>
                                    <p:cond delay="0"/>
                                  </p:stCondLst>
                                  <p:childTnLst>
                                    <p:set>
                                      <p:cBhvr>
                                        <p:cTn id="100" dur="1" fill="hold">
                                          <p:stCondLst>
                                            <p:cond delay="499"/>
                                          </p:stCondLst>
                                        </p:cTn>
                                        <p:tgtEl>
                                          <p:spTgt spid="86"/>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22" presetClass="entr" presetSubtype="8" fill="hold" nodeType="clickEffect">
                                  <p:stCondLst>
                                    <p:cond delay="0"/>
                                  </p:stCondLst>
                                  <p:childTnLst>
                                    <p:set>
                                      <p:cBhvr>
                                        <p:cTn id="104" dur="1" fill="hold">
                                          <p:stCondLst>
                                            <p:cond delay="0"/>
                                          </p:stCondLst>
                                        </p:cTn>
                                        <p:tgtEl>
                                          <p:spTgt spid="75"/>
                                        </p:tgtEl>
                                        <p:attrNameLst>
                                          <p:attrName>style.visibility</p:attrName>
                                        </p:attrNameLst>
                                      </p:cBhvr>
                                      <p:to>
                                        <p:strVal val="visible"/>
                                      </p:to>
                                    </p:set>
                                    <p:animEffect transition="in" filter="wipe(left)">
                                      <p:cBhvr>
                                        <p:cTn id="105" dur="2000"/>
                                        <p:tgtEl>
                                          <p:spTgt spid="75"/>
                                        </p:tgtEl>
                                      </p:cBhvr>
                                    </p:animEffect>
                                  </p:childTnLst>
                                </p:cTn>
                              </p:par>
                            </p:childTnLst>
                          </p:cTn>
                        </p:par>
                      </p:childTnLst>
                    </p:cTn>
                  </p:par>
                  <p:par>
                    <p:cTn id="106" fill="hold">
                      <p:stCondLst>
                        <p:cond delay="indefinite"/>
                      </p:stCondLst>
                      <p:childTnLst>
                        <p:par>
                          <p:cTn id="107" fill="hold">
                            <p:stCondLst>
                              <p:cond delay="0"/>
                            </p:stCondLst>
                            <p:childTnLst>
                              <p:par>
                                <p:cTn id="108" presetID="22" presetClass="entr" presetSubtype="8" fill="hold" nodeType="clickEffect">
                                  <p:stCondLst>
                                    <p:cond delay="0"/>
                                  </p:stCondLst>
                                  <p:childTnLst>
                                    <p:set>
                                      <p:cBhvr>
                                        <p:cTn id="109" dur="1" fill="hold">
                                          <p:stCondLst>
                                            <p:cond delay="0"/>
                                          </p:stCondLst>
                                        </p:cTn>
                                        <p:tgtEl>
                                          <p:spTgt spid="74"/>
                                        </p:tgtEl>
                                        <p:attrNameLst>
                                          <p:attrName>style.visibility</p:attrName>
                                        </p:attrNameLst>
                                      </p:cBhvr>
                                      <p:to>
                                        <p:strVal val="visible"/>
                                      </p:to>
                                    </p:set>
                                    <p:animEffect transition="in" filter="wipe(left)">
                                      <p:cBhvr>
                                        <p:cTn id="110" dur="2000"/>
                                        <p:tgtEl>
                                          <p:spTgt spid="74"/>
                                        </p:tgtEl>
                                      </p:cBhvr>
                                    </p:animEffect>
                                  </p:childTnLst>
                                </p:cTn>
                              </p:par>
                            </p:childTnLst>
                          </p:cTn>
                        </p:par>
                      </p:childTnLst>
                    </p:cTn>
                  </p:par>
                  <p:par>
                    <p:cTn id="111" fill="hold">
                      <p:stCondLst>
                        <p:cond delay="indefinite"/>
                      </p:stCondLst>
                      <p:childTnLst>
                        <p:par>
                          <p:cTn id="112" fill="hold">
                            <p:stCondLst>
                              <p:cond delay="0"/>
                            </p:stCondLst>
                            <p:childTnLst>
                              <p:par>
                                <p:cTn id="113" presetID="22" presetClass="entr" presetSubtype="8" fill="hold" grpId="0" nodeType="clickEffect">
                                  <p:stCondLst>
                                    <p:cond delay="0"/>
                                  </p:stCondLst>
                                  <p:childTnLst>
                                    <p:set>
                                      <p:cBhvr>
                                        <p:cTn id="114" dur="1" fill="hold">
                                          <p:stCondLst>
                                            <p:cond delay="0"/>
                                          </p:stCondLst>
                                        </p:cTn>
                                        <p:tgtEl>
                                          <p:spTgt spid="81"/>
                                        </p:tgtEl>
                                        <p:attrNameLst>
                                          <p:attrName>style.visibility</p:attrName>
                                        </p:attrNameLst>
                                      </p:cBhvr>
                                      <p:to>
                                        <p:strVal val="visible"/>
                                      </p:to>
                                    </p:set>
                                    <p:animEffect transition="in" filter="wipe(left)">
                                      <p:cBhvr>
                                        <p:cTn id="115" dur="2000"/>
                                        <p:tgtEl>
                                          <p:spTgt spid="81"/>
                                        </p:tgtEl>
                                      </p:cBhvr>
                                    </p:animEffect>
                                  </p:childTnLst>
                                </p:cTn>
                              </p:par>
                            </p:childTnLst>
                          </p:cTn>
                        </p:par>
                      </p:childTnLst>
                    </p:cTn>
                  </p:par>
                  <p:par>
                    <p:cTn id="116" fill="hold">
                      <p:stCondLst>
                        <p:cond delay="indefinite"/>
                      </p:stCondLst>
                      <p:childTnLst>
                        <p:par>
                          <p:cTn id="117" fill="hold">
                            <p:stCondLst>
                              <p:cond delay="0"/>
                            </p:stCondLst>
                            <p:childTnLst>
                              <p:par>
                                <p:cTn id="118" presetID="22" presetClass="entr" presetSubtype="8" fill="hold" grpId="0" nodeType="clickEffect">
                                  <p:stCondLst>
                                    <p:cond delay="0"/>
                                  </p:stCondLst>
                                  <p:childTnLst>
                                    <p:set>
                                      <p:cBhvr>
                                        <p:cTn id="119" dur="1" fill="hold">
                                          <p:stCondLst>
                                            <p:cond delay="0"/>
                                          </p:stCondLst>
                                        </p:cTn>
                                        <p:tgtEl>
                                          <p:spTgt spid="76"/>
                                        </p:tgtEl>
                                        <p:attrNameLst>
                                          <p:attrName>style.visibility</p:attrName>
                                        </p:attrNameLst>
                                      </p:cBhvr>
                                      <p:to>
                                        <p:strVal val="visible"/>
                                      </p:to>
                                    </p:set>
                                    <p:animEffect transition="in" filter="wipe(left)">
                                      <p:cBhvr>
                                        <p:cTn id="120" dur="2000"/>
                                        <p:tgtEl>
                                          <p:spTgt spid="76"/>
                                        </p:tgtEl>
                                      </p:cBhvr>
                                    </p:animEffect>
                                  </p:childTnLst>
                                </p:cTn>
                              </p:par>
                            </p:childTnLst>
                          </p:cTn>
                        </p:par>
                      </p:childTnLst>
                    </p:cTn>
                  </p:par>
                  <p:par>
                    <p:cTn id="121" fill="hold">
                      <p:stCondLst>
                        <p:cond delay="indefinite"/>
                      </p:stCondLst>
                      <p:childTnLst>
                        <p:par>
                          <p:cTn id="122" fill="hold">
                            <p:stCondLst>
                              <p:cond delay="0"/>
                            </p:stCondLst>
                            <p:childTnLst>
                              <p:par>
                                <p:cTn id="123" presetID="22" presetClass="entr" presetSubtype="8" fill="hold" nodeType="clickEffect">
                                  <p:stCondLst>
                                    <p:cond delay="0"/>
                                  </p:stCondLst>
                                  <p:childTnLst>
                                    <p:set>
                                      <p:cBhvr>
                                        <p:cTn id="124" dur="1" fill="hold">
                                          <p:stCondLst>
                                            <p:cond delay="0"/>
                                          </p:stCondLst>
                                        </p:cTn>
                                        <p:tgtEl>
                                          <p:spTgt spid="82"/>
                                        </p:tgtEl>
                                        <p:attrNameLst>
                                          <p:attrName>style.visibility</p:attrName>
                                        </p:attrNameLst>
                                      </p:cBhvr>
                                      <p:to>
                                        <p:strVal val="visible"/>
                                      </p:to>
                                    </p:set>
                                    <p:animEffect transition="in" filter="wipe(left)">
                                      <p:cBhvr>
                                        <p:cTn id="125" dur="2000"/>
                                        <p:tgtEl>
                                          <p:spTgt spid="82"/>
                                        </p:tgtEl>
                                      </p:cBhvr>
                                    </p:animEffect>
                                  </p:childTnLst>
                                </p:cTn>
                              </p:par>
                              <p:par>
                                <p:cTn id="126" presetID="2" presetClass="entr" presetSubtype="4" fill="hold" nodeType="withEffect">
                                  <p:stCondLst>
                                    <p:cond delay="0"/>
                                  </p:stCondLst>
                                  <p:childTnLst>
                                    <p:set>
                                      <p:cBhvr>
                                        <p:cTn id="127" dur="1" fill="hold">
                                          <p:stCondLst>
                                            <p:cond delay="0"/>
                                          </p:stCondLst>
                                        </p:cTn>
                                        <p:tgtEl>
                                          <p:spTgt spid="93"/>
                                        </p:tgtEl>
                                        <p:attrNameLst>
                                          <p:attrName>style.visibility</p:attrName>
                                        </p:attrNameLst>
                                      </p:cBhvr>
                                      <p:to>
                                        <p:strVal val="visible"/>
                                      </p:to>
                                    </p:set>
                                    <p:anim calcmode="lin" valueType="num">
                                      <p:cBhvr additive="base">
                                        <p:cTn id="128" dur="500" fill="hold"/>
                                        <p:tgtEl>
                                          <p:spTgt spid="93"/>
                                        </p:tgtEl>
                                        <p:attrNameLst>
                                          <p:attrName>ppt_x</p:attrName>
                                        </p:attrNameLst>
                                      </p:cBhvr>
                                      <p:tavLst>
                                        <p:tav tm="0">
                                          <p:val>
                                            <p:strVal val="#ppt_x"/>
                                          </p:val>
                                        </p:tav>
                                        <p:tav tm="100000">
                                          <p:val>
                                            <p:strVal val="#ppt_x"/>
                                          </p:val>
                                        </p:tav>
                                      </p:tavLst>
                                    </p:anim>
                                    <p:anim calcmode="lin" valueType="num">
                                      <p:cBhvr additive="base">
                                        <p:cTn id="129" dur="500" fill="hold"/>
                                        <p:tgtEl>
                                          <p:spTgt spid="93"/>
                                        </p:tgtEl>
                                        <p:attrNameLst>
                                          <p:attrName>ppt_y</p:attrName>
                                        </p:attrNameLst>
                                      </p:cBhvr>
                                      <p:tavLst>
                                        <p:tav tm="0">
                                          <p:val>
                                            <p:strVal val="1+#ppt_h/2"/>
                                          </p:val>
                                        </p:tav>
                                        <p:tav tm="100000">
                                          <p:val>
                                            <p:strVal val="#ppt_y"/>
                                          </p:val>
                                        </p:tav>
                                      </p:tavLst>
                                    </p:anim>
                                  </p:childTnLst>
                                </p:cTn>
                              </p:par>
                            </p:childTnLst>
                          </p:cTn>
                        </p:par>
                      </p:childTnLst>
                    </p:cTn>
                  </p:par>
                  <p:par>
                    <p:cTn id="130" fill="hold">
                      <p:stCondLst>
                        <p:cond delay="indefinite"/>
                      </p:stCondLst>
                      <p:childTnLst>
                        <p:par>
                          <p:cTn id="131" fill="hold">
                            <p:stCondLst>
                              <p:cond delay="0"/>
                            </p:stCondLst>
                            <p:childTnLst>
                              <p:par>
                                <p:cTn id="132" presetID="22" presetClass="entr" presetSubtype="8" fill="hold" nodeType="clickEffect">
                                  <p:stCondLst>
                                    <p:cond delay="0"/>
                                  </p:stCondLst>
                                  <p:childTnLst>
                                    <p:set>
                                      <p:cBhvr>
                                        <p:cTn id="133" dur="1" fill="hold">
                                          <p:stCondLst>
                                            <p:cond delay="0"/>
                                          </p:stCondLst>
                                        </p:cTn>
                                        <p:tgtEl>
                                          <p:spTgt spid="83"/>
                                        </p:tgtEl>
                                        <p:attrNameLst>
                                          <p:attrName>style.visibility</p:attrName>
                                        </p:attrNameLst>
                                      </p:cBhvr>
                                      <p:to>
                                        <p:strVal val="visible"/>
                                      </p:to>
                                    </p:set>
                                    <p:animEffect transition="in" filter="wipe(left)">
                                      <p:cBhvr>
                                        <p:cTn id="134" dur="2000"/>
                                        <p:tgtEl>
                                          <p:spTgt spid="83"/>
                                        </p:tgtEl>
                                      </p:cBhvr>
                                    </p:animEffect>
                                  </p:childTnLst>
                                </p:cTn>
                              </p:par>
                            </p:childTnLst>
                          </p:cTn>
                        </p:par>
                      </p:childTnLst>
                    </p:cTn>
                  </p:par>
                  <p:par>
                    <p:cTn id="135" fill="hold">
                      <p:stCondLst>
                        <p:cond delay="indefinite"/>
                      </p:stCondLst>
                      <p:childTnLst>
                        <p:par>
                          <p:cTn id="136" fill="hold">
                            <p:stCondLst>
                              <p:cond delay="0"/>
                            </p:stCondLst>
                            <p:childTnLst>
                              <p:par>
                                <p:cTn id="137" presetID="22" presetClass="entr" presetSubtype="4" fill="hold" grpId="0" nodeType="clickEffect">
                                  <p:stCondLst>
                                    <p:cond delay="0"/>
                                  </p:stCondLst>
                                  <p:childTnLst>
                                    <p:set>
                                      <p:cBhvr>
                                        <p:cTn id="138" dur="1" fill="hold">
                                          <p:stCondLst>
                                            <p:cond delay="0"/>
                                          </p:stCondLst>
                                        </p:cTn>
                                        <p:tgtEl>
                                          <p:spTgt spid="77"/>
                                        </p:tgtEl>
                                        <p:attrNameLst>
                                          <p:attrName>style.visibility</p:attrName>
                                        </p:attrNameLst>
                                      </p:cBhvr>
                                      <p:to>
                                        <p:strVal val="visible"/>
                                      </p:to>
                                    </p:set>
                                    <p:animEffect transition="in" filter="wipe(down)">
                                      <p:cBhvr>
                                        <p:cTn id="139" dur="500"/>
                                        <p:tgtEl>
                                          <p:spTgt spid="77"/>
                                        </p:tgtEl>
                                      </p:cBhvr>
                                    </p:animEffect>
                                  </p:childTnLst>
                                </p:cTn>
                              </p:par>
                            </p:childTnLst>
                          </p:cTn>
                        </p:par>
                      </p:childTnLst>
                    </p:cTn>
                  </p:par>
                  <p:par>
                    <p:cTn id="140" fill="hold">
                      <p:stCondLst>
                        <p:cond delay="indefinite"/>
                      </p:stCondLst>
                      <p:childTnLst>
                        <p:par>
                          <p:cTn id="141" fill="hold">
                            <p:stCondLst>
                              <p:cond delay="0"/>
                            </p:stCondLst>
                            <p:childTnLst>
                              <p:par>
                                <p:cTn id="142" presetID="22" presetClass="entr" presetSubtype="1" fill="hold" grpId="0" nodeType="clickEffect">
                                  <p:stCondLst>
                                    <p:cond delay="0"/>
                                  </p:stCondLst>
                                  <p:childTnLst>
                                    <p:set>
                                      <p:cBhvr>
                                        <p:cTn id="143" dur="1" fill="hold">
                                          <p:stCondLst>
                                            <p:cond delay="0"/>
                                          </p:stCondLst>
                                        </p:cTn>
                                        <p:tgtEl>
                                          <p:spTgt spid="91"/>
                                        </p:tgtEl>
                                        <p:attrNameLst>
                                          <p:attrName>style.visibility</p:attrName>
                                        </p:attrNameLst>
                                      </p:cBhvr>
                                      <p:to>
                                        <p:strVal val="visible"/>
                                      </p:to>
                                    </p:set>
                                    <p:animEffect transition="in" filter="wipe(up)">
                                      <p:cBhvr>
                                        <p:cTn id="144" dur="500"/>
                                        <p:tgtEl>
                                          <p:spTgt spid="91"/>
                                        </p:tgtEl>
                                      </p:cBhvr>
                                    </p:animEffect>
                                  </p:childTnLst>
                                </p:cTn>
                              </p:par>
                            </p:childTnLst>
                          </p:cTn>
                        </p:par>
                        <p:par>
                          <p:cTn id="145" fill="hold">
                            <p:stCondLst>
                              <p:cond delay="500"/>
                            </p:stCondLst>
                            <p:childTnLst>
                              <p:par>
                                <p:cTn id="146" presetID="9" presetClass="entr" presetSubtype="0" fill="hold" grpId="0" nodeType="afterEffect">
                                  <p:stCondLst>
                                    <p:cond delay="0"/>
                                  </p:stCondLst>
                                  <p:childTnLst>
                                    <p:set>
                                      <p:cBhvr>
                                        <p:cTn id="147" dur="1" fill="hold">
                                          <p:stCondLst>
                                            <p:cond delay="0"/>
                                          </p:stCondLst>
                                        </p:cTn>
                                        <p:tgtEl>
                                          <p:spTgt spid="80"/>
                                        </p:tgtEl>
                                        <p:attrNameLst>
                                          <p:attrName>style.visibility</p:attrName>
                                        </p:attrNameLst>
                                      </p:cBhvr>
                                      <p:to>
                                        <p:strVal val="visible"/>
                                      </p:to>
                                    </p:set>
                                    <p:animEffect transition="in" filter="dissolve">
                                      <p:cBhvr>
                                        <p:cTn id="148" dur="500"/>
                                        <p:tgtEl>
                                          <p:spTgt spid="80"/>
                                        </p:tgtEl>
                                      </p:cBhvr>
                                    </p:animEffect>
                                  </p:childTnLst>
                                </p:cTn>
                              </p:par>
                            </p:childTnLst>
                          </p:cTn>
                        </p:par>
                      </p:childTnLst>
                    </p:cTn>
                  </p:par>
                  <p:par>
                    <p:cTn id="149" fill="hold">
                      <p:stCondLst>
                        <p:cond delay="indefinite"/>
                      </p:stCondLst>
                      <p:childTnLst>
                        <p:par>
                          <p:cTn id="150" fill="hold">
                            <p:stCondLst>
                              <p:cond delay="0"/>
                            </p:stCondLst>
                            <p:childTnLst>
                              <p:par>
                                <p:cTn id="151" presetID="22" presetClass="entr" presetSubtype="8" fill="hold" grpId="0" nodeType="clickEffect">
                                  <p:stCondLst>
                                    <p:cond delay="0"/>
                                  </p:stCondLst>
                                  <p:childTnLst>
                                    <p:set>
                                      <p:cBhvr>
                                        <p:cTn id="152" dur="1" fill="hold">
                                          <p:stCondLst>
                                            <p:cond delay="0"/>
                                          </p:stCondLst>
                                        </p:cTn>
                                        <p:tgtEl>
                                          <p:spTgt spid="78"/>
                                        </p:tgtEl>
                                        <p:attrNameLst>
                                          <p:attrName>style.visibility</p:attrName>
                                        </p:attrNameLst>
                                      </p:cBhvr>
                                      <p:to>
                                        <p:strVal val="visible"/>
                                      </p:to>
                                    </p:set>
                                    <p:animEffect transition="in" filter="wipe(left)">
                                      <p:cBhvr>
                                        <p:cTn id="153" dur="500"/>
                                        <p:tgtEl>
                                          <p:spTgt spid="78"/>
                                        </p:tgtEl>
                                      </p:cBhvr>
                                    </p:animEffect>
                                  </p:childTnLst>
                                </p:cTn>
                              </p:par>
                            </p:childTnLst>
                          </p:cTn>
                        </p:par>
                      </p:childTnLst>
                    </p:cTn>
                  </p:par>
                  <p:par>
                    <p:cTn id="154" fill="hold">
                      <p:stCondLst>
                        <p:cond delay="indefinite"/>
                      </p:stCondLst>
                      <p:childTnLst>
                        <p:par>
                          <p:cTn id="155" fill="hold">
                            <p:stCondLst>
                              <p:cond delay="0"/>
                            </p:stCondLst>
                            <p:childTnLst>
                              <p:par>
                                <p:cTn id="156" presetID="22" presetClass="entr" presetSubtype="1" fill="hold" grpId="0" nodeType="clickEffect">
                                  <p:stCondLst>
                                    <p:cond delay="0"/>
                                  </p:stCondLst>
                                  <p:childTnLst>
                                    <p:set>
                                      <p:cBhvr>
                                        <p:cTn id="157" dur="1" fill="hold">
                                          <p:stCondLst>
                                            <p:cond delay="0"/>
                                          </p:stCondLst>
                                        </p:cTn>
                                        <p:tgtEl>
                                          <p:spTgt spid="92"/>
                                        </p:tgtEl>
                                        <p:attrNameLst>
                                          <p:attrName>style.visibility</p:attrName>
                                        </p:attrNameLst>
                                      </p:cBhvr>
                                      <p:to>
                                        <p:strVal val="visible"/>
                                      </p:to>
                                    </p:set>
                                    <p:animEffect transition="in" filter="wipe(up)">
                                      <p:cBhvr>
                                        <p:cTn id="158" dur="500"/>
                                        <p:tgtEl>
                                          <p:spTgt spid="92"/>
                                        </p:tgtEl>
                                      </p:cBhvr>
                                    </p:animEffect>
                                  </p:childTnLst>
                                </p:cTn>
                              </p:par>
                            </p:childTnLst>
                          </p:cTn>
                        </p:par>
                        <p:par>
                          <p:cTn id="159" fill="hold">
                            <p:stCondLst>
                              <p:cond delay="500"/>
                            </p:stCondLst>
                            <p:childTnLst>
                              <p:par>
                                <p:cTn id="160" presetID="9" presetClass="entr" presetSubtype="0" fill="hold" grpId="0" nodeType="afterEffect">
                                  <p:stCondLst>
                                    <p:cond delay="0"/>
                                  </p:stCondLst>
                                  <p:childTnLst>
                                    <p:set>
                                      <p:cBhvr>
                                        <p:cTn id="161" dur="1" fill="hold">
                                          <p:stCondLst>
                                            <p:cond delay="0"/>
                                          </p:stCondLst>
                                        </p:cTn>
                                        <p:tgtEl>
                                          <p:spTgt spid="79"/>
                                        </p:tgtEl>
                                        <p:attrNameLst>
                                          <p:attrName>style.visibility</p:attrName>
                                        </p:attrNameLst>
                                      </p:cBhvr>
                                      <p:to>
                                        <p:strVal val="visible"/>
                                      </p:to>
                                    </p:set>
                                    <p:animEffect transition="in" filter="dissolve">
                                      <p:cBhvr>
                                        <p:cTn id="162"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6" grpId="0" autoUpdateAnimBg="0"/>
      <p:bldP spid="63" grpId="0" autoUpdateAnimBg="0"/>
      <p:bldP spid="64" grpId="0" autoUpdateAnimBg="0"/>
      <p:bldP spid="65" grpId="0" animBg="1"/>
      <p:bldP spid="66" grpId="0" autoUpdateAnimBg="0"/>
      <p:bldP spid="67" grpId="0" animBg="1"/>
      <p:bldP spid="68" grpId="0" animBg="1"/>
      <p:bldP spid="69" grpId="0" animBg="1"/>
      <p:bldP spid="70" grpId="0" animBg="1"/>
      <p:bldP spid="71" grpId="0" animBg="1"/>
      <p:bldP spid="76" grpId="0" autoUpdateAnimBg="0"/>
      <p:bldP spid="77" grpId="0" animBg="1"/>
      <p:bldP spid="78" grpId="0" animBg="1"/>
      <p:bldP spid="79" grpId="0" autoUpdateAnimBg="0"/>
      <p:bldP spid="80" grpId="0" autoUpdateAnimBg="0"/>
      <p:bldP spid="87" grpId="0" autoUpdateAnimBg="0"/>
      <p:bldP spid="88" grpId="0" autoUpdateAnimBg="0"/>
      <p:bldP spid="89" grpId="0" autoUpdateAnimBg="0"/>
      <p:bldP spid="90" grpId="0" animBg="1"/>
      <p:bldP spid="91" grpId="0" animBg="1"/>
      <p:bldP spid="92" grpId="0" animBg="1"/>
      <p:bldP spid="81" grpId="0"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Box 2"/>
          <p:cNvSpPr txBox="1">
            <a:spLocks noChangeArrowheads="1"/>
          </p:cNvSpPr>
          <p:nvPr/>
        </p:nvSpPr>
        <p:spPr bwMode="auto">
          <a:xfrm>
            <a:off x="179388" y="1988840"/>
            <a:ext cx="8569325" cy="701675"/>
          </a:xfrm>
          <a:prstGeom prst="rect">
            <a:avLst/>
          </a:prstGeom>
          <a:noFill/>
          <a:ln>
            <a:noFill/>
          </a:ln>
          <a:effectLst/>
          <a:extLst>
            <a:ext uri="{909E8E84-426E-40DD-AFC4-6F175D3DCCD1}">
              <a14:hiddenFill xmlns:a14="http://schemas.microsoft.com/office/drawing/2010/main">
                <a:solidFill>
                  <a:srgbClr val="FF66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1" hangingPunct="1">
              <a:defRPr/>
            </a:pPr>
            <a:r>
              <a:rPr lang="zh-CN" altLang="en-US" sz="4000" dirty="0">
                <a:solidFill>
                  <a:srgbClr val="FF3300"/>
                </a:solidFill>
                <a:effectLst>
                  <a:outerShdw blurRad="38100" dist="38100" dir="2700000" algn="tl">
                    <a:srgbClr val="000000"/>
                  </a:outerShdw>
                </a:effectLst>
                <a:latin typeface="隶书" pitchFamily="49" charset="-122"/>
                <a:ea typeface="隶书" pitchFamily="49" charset="-122"/>
              </a:rPr>
              <a:t>第</a:t>
            </a:r>
            <a:r>
              <a:rPr lang="en-US" altLang="zh-CN" sz="4000" dirty="0">
                <a:solidFill>
                  <a:srgbClr val="FF3300"/>
                </a:solidFill>
                <a:effectLst>
                  <a:outerShdw blurRad="38100" dist="38100" dir="2700000" algn="tl">
                    <a:srgbClr val="000000"/>
                  </a:outerShdw>
                </a:effectLst>
                <a:latin typeface="隶书" pitchFamily="49" charset="-122"/>
                <a:ea typeface="隶书" pitchFamily="49" charset="-122"/>
              </a:rPr>
              <a:t>8</a:t>
            </a:r>
            <a:r>
              <a:rPr lang="zh-CN" altLang="en-US" sz="4000" dirty="0">
                <a:solidFill>
                  <a:srgbClr val="FF3300"/>
                </a:solidFill>
                <a:effectLst>
                  <a:outerShdw blurRad="38100" dist="38100" dir="2700000" algn="tl">
                    <a:srgbClr val="000000"/>
                  </a:outerShdw>
                </a:effectLst>
                <a:latin typeface="隶书" pitchFamily="49" charset="-122"/>
                <a:ea typeface="隶书" pitchFamily="49" charset="-122"/>
              </a:rPr>
              <a:t>章  静电场</a:t>
            </a:r>
          </a:p>
        </p:txBody>
      </p:sp>
      <p:sp>
        <p:nvSpPr>
          <p:cNvPr id="31" name="Text Box 3"/>
          <p:cNvSpPr txBox="1">
            <a:spLocks noChangeArrowheads="1"/>
          </p:cNvSpPr>
          <p:nvPr/>
        </p:nvSpPr>
        <p:spPr bwMode="auto">
          <a:xfrm>
            <a:off x="252413" y="5889466"/>
            <a:ext cx="8496300" cy="707886"/>
          </a:xfrm>
          <a:prstGeom prst="rect">
            <a:avLst/>
          </a:prstGeom>
          <a:solidFill>
            <a:srgbClr val="33CCCC">
              <a:alpha val="10196"/>
            </a:srgbClr>
          </a:solidFill>
          <a:ln w="9525">
            <a:solidFill>
              <a:srgbClr val="808080">
                <a:alpha val="20000"/>
              </a:srgbClr>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kumimoji="0" lang="en-US" altLang="zh-CN" sz="2000" dirty="0">
                <a:solidFill>
                  <a:schemeClr val="bg1"/>
                </a:solidFill>
                <a:ea typeface="楷体_GB2312" pitchFamily="49" charset="-122"/>
              </a:rPr>
              <a:t>2003</a:t>
            </a:r>
            <a:r>
              <a:rPr kumimoji="0" lang="zh-CN" altLang="en-US" sz="2000" dirty="0">
                <a:solidFill>
                  <a:schemeClr val="bg1"/>
                </a:solidFill>
                <a:ea typeface="楷体_GB2312" pitchFamily="49" charset="-122"/>
              </a:rPr>
              <a:t>年</a:t>
            </a:r>
            <a:r>
              <a:rPr kumimoji="0" lang="en-US" altLang="zh-CN" sz="2000" dirty="0">
                <a:solidFill>
                  <a:schemeClr val="bg1"/>
                </a:solidFill>
                <a:ea typeface="楷体_GB2312" pitchFamily="49" charset="-122"/>
              </a:rPr>
              <a:t>4</a:t>
            </a:r>
            <a:r>
              <a:rPr kumimoji="0" lang="zh-CN" altLang="en-US" sz="2000" dirty="0">
                <a:solidFill>
                  <a:schemeClr val="bg1"/>
                </a:solidFill>
                <a:ea typeface="楷体_GB2312" pitchFamily="49" charset="-122"/>
              </a:rPr>
              <a:t>月</a:t>
            </a:r>
            <a:r>
              <a:rPr kumimoji="0" lang="en-US" altLang="zh-CN" sz="2000" dirty="0">
                <a:solidFill>
                  <a:schemeClr val="bg1"/>
                </a:solidFill>
                <a:ea typeface="楷体_GB2312" pitchFamily="49" charset="-122"/>
              </a:rPr>
              <a:t>22</a:t>
            </a:r>
            <a:r>
              <a:rPr kumimoji="0" lang="zh-CN" altLang="en-US" sz="2000" dirty="0">
                <a:solidFill>
                  <a:schemeClr val="bg1"/>
                </a:solidFill>
                <a:ea typeface="楷体_GB2312" pitchFamily="49" charset="-122"/>
              </a:rPr>
              <a:t>日，三峡工程左岸电厂</a:t>
            </a:r>
            <a:r>
              <a:rPr kumimoji="0" lang="en-US" altLang="zh-CN" sz="2000" dirty="0">
                <a:solidFill>
                  <a:schemeClr val="bg1"/>
                </a:solidFill>
                <a:ea typeface="楷体_GB2312" pitchFamily="49" charset="-122"/>
              </a:rPr>
              <a:t>2</a:t>
            </a:r>
            <a:r>
              <a:rPr kumimoji="0" lang="zh-CN" altLang="en-US" sz="2000" dirty="0">
                <a:solidFill>
                  <a:schemeClr val="bg1"/>
                </a:solidFill>
                <a:ea typeface="楷体_GB2312" pitchFamily="49" charset="-122"/>
              </a:rPr>
              <a:t>号机组定子顺利完成整体吊装。三峡水电站</a:t>
            </a:r>
            <a:r>
              <a:rPr kumimoji="0" lang="en-US" altLang="zh-CN" sz="2000" dirty="0">
                <a:solidFill>
                  <a:schemeClr val="bg1"/>
                </a:solidFill>
                <a:ea typeface="楷体_GB2312" pitchFamily="49" charset="-122"/>
              </a:rPr>
              <a:t>70</a:t>
            </a:r>
            <a:r>
              <a:rPr kumimoji="0" lang="zh-CN" altLang="en-US" sz="2000" dirty="0">
                <a:solidFill>
                  <a:schemeClr val="bg1"/>
                </a:solidFill>
                <a:ea typeface="楷体_GB2312" pitchFamily="49" charset="-122"/>
              </a:rPr>
              <a:t>万千瓦机组</a:t>
            </a:r>
            <a:r>
              <a:rPr kumimoji="0" lang="en-US" altLang="zh-CN" sz="2000" dirty="0">
                <a:solidFill>
                  <a:schemeClr val="bg1"/>
                </a:solidFill>
                <a:ea typeface="楷体_GB2312" pitchFamily="49" charset="-122"/>
              </a:rPr>
              <a:t>26</a:t>
            </a:r>
            <a:r>
              <a:rPr kumimoji="0" lang="zh-CN" altLang="en-US" sz="2000" dirty="0">
                <a:solidFill>
                  <a:schemeClr val="bg1"/>
                </a:solidFill>
                <a:ea typeface="楷体_GB2312" pitchFamily="49" charset="-122"/>
              </a:rPr>
              <a:t>台，总装机</a:t>
            </a:r>
            <a:r>
              <a:rPr kumimoji="0" lang="en-US" altLang="zh-CN" sz="2000" dirty="0">
                <a:solidFill>
                  <a:schemeClr val="bg1"/>
                </a:solidFill>
                <a:ea typeface="楷体_GB2312" pitchFamily="49" charset="-122"/>
              </a:rPr>
              <a:t>2240</a:t>
            </a:r>
            <a:r>
              <a:rPr kumimoji="0" lang="zh-CN" altLang="en-US" sz="2000" dirty="0">
                <a:solidFill>
                  <a:schemeClr val="bg1"/>
                </a:solidFill>
                <a:ea typeface="楷体_GB2312" pitchFamily="49" charset="-122"/>
              </a:rPr>
              <a:t>万千瓦，是当今世界最大的水电站。</a:t>
            </a:r>
          </a:p>
        </p:txBody>
      </p:sp>
      <p:pic>
        <p:nvPicPr>
          <p:cNvPr id="32" name="Picture 4" descr="图片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1050" y="2674714"/>
            <a:ext cx="4897438" cy="313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 name="Text Box 6"/>
          <p:cNvSpPr txBox="1">
            <a:spLocks noChangeArrowheads="1"/>
          </p:cNvSpPr>
          <p:nvPr/>
        </p:nvSpPr>
        <p:spPr bwMode="auto">
          <a:xfrm>
            <a:off x="179388" y="1041822"/>
            <a:ext cx="748823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chemeClr val="bg1"/>
                </a:solidFill>
                <a:ea typeface="楷体_GB2312" pitchFamily="49" charset="-122"/>
              </a:rPr>
              <a:t>•  </a:t>
            </a:r>
            <a:r>
              <a:rPr lang="zh-CN" altLang="en-US" dirty="0">
                <a:solidFill>
                  <a:schemeClr val="bg1"/>
                </a:solidFill>
                <a:ea typeface="楷体_GB2312" pitchFamily="49" charset="-122"/>
              </a:rPr>
              <a:t>电磁作用是物质世界中最普遍的相互作用之一 </a:t>
            </a:r>
          </a:p>
        </p:txBody>
      </p:sp>
      <p:sp>
        <p:nvSpPr>
          <p:cNvPr id="35" name="Text Box 7"/>
          <p:cNvSpPr txBox="1">
            <a:spLocks noChangeArrowheads="1"/>
          </p:cNvSpPr>
          <p:nvPr/>
        </p:nvSpPr>
        <p:spPr bwMode="auto">
          <a:xfrm>
            <a:off x="7164388" y="1041822"/>
            <a:ext cx="1828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CC00"/>
                </a:solidFill>
                <a:ea typeface="楷体_GB2312" pitchFamily="49" charset="-122"/>
              </a:rPr>
              <a:t>宏观与微观</a:t>
            </a:r>
          </a:p>
        </p:txBody>
      </p:sp>
      <p:sp>
        <p:nvSpPr>
          <p:cNvPr id="36" name="AutoShape 8"/>
          <p:cNvSpPr>
            <a:spLocks noChangeArrowheads="1"/>
          </p:cNvSpPr>
          <p:nvPr/>
        </p:nvSpPr>
        <p:spPr bwMode="auto">
          <a:xfrm>
            <a:off x="6783388" y="1127547"/>
            <a:ext cx="381000" cy="295275"/>
          </a:xfrm>
          <a:prstGeom prst="rightArrow">
            <a:avLst>
              <a:gd name="adj1" fmla="val 50000"/>
              <a:gd name="adj2" fmla="val 32258"/>
            </a:avLst>
          </a:prstGeom>
          <a:solidFill>
            <a:srgbClr val="FF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7" name="Text Box 9"/>
          <p:cNvSpPr txBox="1">
            <a:spLocks noChangeArrowheads="1"/>
          </p:cNvSpPr>
          <p:nvPr/>
        </p:nvSpPr>
        <p:spPr bwMode="auto">
          <a:xfrm>
            <a:off x="1331913" y="1545060"/>
            <a:ext cx="28590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 </a:t>
            </a:r>
            <a:r>
              <a:rPr lang="zh-CN" altLang="en-US">
                <a:solidFill>
                  <a:schemeClr val="bg1"/>
                </a:solidFill>
                <a:ea typeface="楷体_GB2312" pitchFamily="49" charset="-122"/>
              </a:rPr>
              <a:t>静电场 </a:t>
            </a:r>
          </a:p>
        </p:txBody>
      </p:sp>
      <p:sp>
        <p:nvSpPr>
          <p:cNvPr id="38" name="Text Box 10"/>
          <p:cNvSpPr txBox="1">
            <a:spLocks noChangeArrowheads="1"/>
          </p:cNvSpPr>
          <p:nvPr/>
        </p:nvSpPr>
        <p:spPr bwMode="auto">
          <a:xfrm>
            <a:off x="2700338" y="1545060"/>
            <a:ext cx="2159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 </a:t>
            </a:r>
            <a:r>
              <a:rPr lang="zh-CN" altLang="en-US">
                <a:solidFill>
                  <a:schemeClr val="bg1"/>
                </a:solidFill>
                <a:ea typeface="楷体_GB2312" pitchFamily="49" charset="-122"/>
              </a:rPr>
              <a:t>稳恒磁场 </a:t>
            </a:r>
          </a:p>
        </p:txBody>
      </p:sp>
      <p:sp>
        <p:nvSpPr>
          <p:cNvPr id="39" name="Text Box 11"/>
          <p:cNvSpPr txBox="1">
            <a:spLocks noChangeArrowheads="1"/>
          </p:cNvSpPr>
          <p:nvPr/>
        </p:nvSpPr>
        <p:spPr bwMode="auto">
          <a:xfrm>
            <a:off x="4356100" y="1545060"/>
            <a:ext cx="2438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chemeClr val="bg1"/>
                </a:solidFill>
                <a:ea typeface="楷体_GB2312" pitchFamily="49" charset="-122"/>
              </a:rPr>
              <a:t>• </a:t>
            </a:r>
            <a:r>
              <a:rPr lang="zh-CN" altLang="en-US" dirty="0">
                <a:solidFill>
                  <a:schemeClr val="bg1"/>
                </a:solidFill>
                <a:ea typeface="楷体_GB2312" pitchFamily="49" charset="-122"/>
              </a:rPr>
              <a:t>变化的电磁场 </a:t>
            </a:r>
          </a:p>
        </p:txBody>
      </p:sp>
      <p:sp>
        <p:nvSpPr>
          <p:cNvPr id="40" name="Text Box 12"/>
          <p:cNvSpPr txBox="1">
            <a:spLocks noChangeArrowheads="1"/>
          </p:cNvSpPr>
          <p:nvPr/>
        </p:nvSpPr>
        <p:spPr bwMode="auto">
          <a:xfrm>
            <a:off x="468313" y="1545060"/>
            <a:ext cx="25193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99"/>
                </a:solidFill>
                <a:ea typeface="楷体_GB2312" pitchFamily="49" charset="-122"/>
              </a:rPr>
              <a:t>内容： </a:t>
            </a:r>
          </a:p>
        </p:txBody>
      </p:sp>
      <p:sp>
        <p:nvSpPr>
          <p:cNvPr id="41" name="AutoShape 13"/>
          <p:cNvSpPr>
            <a:spLocks noChangeArrowheads="1"/>
          </p:cNvSpPr>
          <p:nvPr/>
        </p:nvSpPr>
        <p:spPr bwMode="auto">
          <a:xfrm>
            <a:off x="6554788" y="1660947"/>
            <a:ext cx="457200" cy="295275"/>
          </a:xfrm>
          <a:prstGeom prst="rightArrow">
            <a:avLst>
              <a:gd name="adj1" fmla="val 50000"/>
              <a:gd name="adj2" fmla="val 38710"/>
            </a:avLst>
          </a:prstGeom>
          <a:solidFill>
            <a:srgbClr val="FF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42" name="Text Box 14"/>
          <p:cNvSpPr txBox="1">
            <a:spLocks noChangeArrowheads="1"/>
          </p:cNvSpPr>
          <p:nvPr/>
        </p:nvSpPr>
        <p:spPr bwMode="auto">
          <a:xfrm>
            <a:off x="7088188" y="1575222"/>
            <a:ext cx="1828800" cy="830997"/>
          </a:xfrm>
          <a:prstGeom prst="rect">
            <a:avLst/>
          </a:prstGeom>
          <a:noFill/>
          <a:ln w="28575">
            <a:solidFill>
              <a:srgbClr val="FF66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C000"/>
                </a:solidFill>
                <a:ea typeface="仿宋_GB2312" pitchFamily="49" charset="-122"/>
              </a:rPr>
              <a:t>麦克斯韦</a:t>
            </a:r>
            <a:r>
              <a:rPr lang="zh-CN" altLang="en-US" dirty="0">
                <a:solidFill>
                  <a:srgbClr val="FFC000"/>
                </a:solidFill>
                <a:ea typeface="楷体_GB2312" pitchFamily="49" charset="-122"/>
              </a:rPr>
              <a:t>电磁场理论</a:t>
            </a:r>
          </a:p>
        </p:txBody>
      </p:sp>
      <p:sp>
        <p:nvSpPr>
          <p:cNvPr id="43" name="Line 15"/>
          <p:cNvSpPr>
            <a:spLocks noChangeShapeType="1"/>
          </p:cNvSpPr>
          <p:nvPr/>
        </p:nvSpPr>
        <p:spPr bwMode="auto">
          <a:xfrm>
            <a:off x="1560513" y="2002260"/>
            <a:ext cx="990600" cy="0"/>
          </a:xfrm>
          <a:prstGeom prst="line">
            <a:avLst/>
          </a:prstGeom>
          <a:noFill/>
          <a:ln w="28575">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 name="Line 16"/>
          <p:cNvSpPr>
            <a:spLocks noChangeShapeType="1"/>
          </p:cNvSpPr>
          <p:nvPr/>
        </p:nvSpPr>
        <p:spPr bwMode="auto">
          <a:xfrm>
            <a:off x="2932113" y="2002260"/>
            <a:ext cx="1143000" cy="0"/>
          </a:xfrm>
          <a:prstGeom prst="line">
            <a:avLst/>
          </a:prstGeom>
          <a:noFill/>
          <a:ln w="28575">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 name="Line 17"/>
          <p:cNvSpPr>
            <a:spLocks noChangeShapeType="1"/>
          </p:cNvSpPr>
          <p:nvPr/>
        </p:nvSpPr>
        <p:spPr bwMode="auto">
          <a:xfrm>
            <a:off x="4572000" y="1976860"/>
            <a:ext cx="1905000" cy="0"/>
          </a:xfrm>
          <a:prstGeom prst="line">
            <a:avLst/>
          </a:prstGeom>
          <a:noFill/>
          <a:ln w="28575">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 name="Text Box 6"/>
          <p:cNvSpPr txBox="1">
            <a:spLocks noChangeArrowheads="1"/>
          </p:cNvSpPr>
          <p:nvPr/>
        </p:nvSpPr>
        <p:spPr bwMode="auto">
          <a:xfrm>
            <a:off x="269046" y="397137"/>
            <a:ext cx="8610600" cy="535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lnSpc>
                <a:spcPct val="120000"/>
              </a:lnSpc>
            </a:pPr>
            <a:r>
              <a:rPr kumimoji="1" lang="zh-CN" altLang="en-US" sz="2400" b="1" dirty="0">
                <a:solidFill>
                  <a:srgbClr val="66FF33"/>
                </a:solidFill>
                <a:latin typeface="Times New Roman" panose="02020603050405020304" pitchFamily="18" charset="0"/>
                <a:ea typeface="楷体_GB2312"/>
              </a:rPr>
              <a:t>电磁学  </a:t>
            </a:r>
            <a:r>
              <a:rPr kumimoji="1" lang="en-US" altLang="zh-CN" sz="2400" b="1" dirty="0">
                <a:solidFill>
                  <a:srgbClr val="66FF33"/>
                </a:solidFill>
                <a:latin typeface="Times New Roman" panose="02020603050405020304" pitchFamily="18" charset="0"/>
                <a:ea typeface="楷体_GB2312"/>
              </a:rPr>
              <a:t>——  </a:t>
            </a:r>
            <a:r>
              <a:rPr kumimoji="1" lang="zh-CN" altLang="en-US" sz="2400" b="1" dirty="0">
                <a:solidFill>
                  <a:srgbClr val="FFFF66"/>
                </a:solidFill>
                <a:latin typeface="仿宋_GB2312" pitchFamily="49" charset="-122"/>
                <a:ea typeface="楷体_GB2312"/>
              </a:rPr>
              <a:t>研究物质电磁运动、电磁相互作用规律及其应用</a:t>
            </a:r>
          </a:p>
        </p:txBody>
      </p:sp>
    </p:spTree>
    <p:extLst>
      <p:ext uri="{BB962C8B-B14F-4D97-AF65-F5344CB8AC3E}">
        <p14:creationId xmlns:p14="http://schemas.microsoft.com/office/powerpoint/2010/main" val="1048606016"/>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wipe(left)">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dissolve">
                                      <p:cBhvr>
                                        <p:cTn id="17" dur="500"/>
                                        <p:tgtEl>
                                          <p:spTgt spid="3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wipe(left)">
                                      <p:cBhvr>
                                        <p:cTn id="22" dur="500"/>
                                        <p:tgtEl>
                                          <p:spTgt spid="3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wipe(left)">
                                      <p:cBhvr>
                                        <p:cTn id="27" dur="500"/>
                                        <p:tgtEl>
                                          <p:spTgt spid="4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37"/>
                                        </p:tgtEl>
                                        <p:attrNameLst>
                                          <p:attrName>style.visibility</p:attrName>
                                        </p:attrNameLst>
                                      </p:cBhvr>
                                      <p:to>
                                        <p:strVal val="visible"/>
                                      </p:to>
                                    </p:set>
                                    <p:animEffect transition="in" filter="wipe(left)">
                                      <p:cBhvr>
                                        <p:cTn id="32" dur="500"/>
                                        <p:tgtEl>
                                          <p:spTgt spid="37"/>
                                        </p:tgtEl>
                                      </p:cBhvr>
                                    </p:animEffect>
                                  </p:childTnLst>
                                </p:cTn>
                              </p:par>
                            </p:childTnLst>
                          </p:cTn>
                        </p:par>
                        <p:par>
                          <p:cTn id="33" fill="hold">
                            <p:stCondLst>
                              <p:cond delay="500"/>
                            </p:stCondLst>
                            <p:childTnLst>
                              <p:par>
                                <p:cTn id="34" presetID="22" presetClass="entr" presetSubtype="8" fill="hold" grpId="0" nodeType="after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wipe(left)">
                                      <p:cBhvr>
                                        <p:cTn id="36" dur="500"/>
                                        <p:tgtEl>
                                          <p:spTgt spid="43"/>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grpId="0" nodeType="click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wipe(left)">
                                      <p:cBhvr>
                                        <p:cTn id="41" dur="500"/>
                                        <p:tgtEl>
                                          <p:spTgt spid="38"/>
                                        </p:tgtEl>
                                      </p:cBhvr>
                                    </p:animEffect>
                                  </p:childTnLst>
                                </p:cTn>
                              </p:par>
                            </p:childTnLst>
                          </p:cTn>
                        </p:par>
                        <p:par>
                          <p:cTn id="42" fill="hold">
                            <p:stCondLst>
                              <p:cond delay="500"/>
                            </p:stCondLst>
                            <p:childTnLst>
                              <p:par>
                                <p:cTn id="43" presetID="22" presetClass="entr" presetSubtype="8" fill="hold" grpId="0" nodeType="afterEffect">
                                  <p:stCondLst>
                                    <p:cond delay="0"/>
                                  </p:stCondLst>
                                  <p:childTnLst>
                                    <p:set>
                                      <p:cBhvr>
                                        <p:cTn id="44" dur="1" fill="hold">
                                          <p:stCondLst>
                                            <p:cond delay="0"/>
                                          </p:stCondLst>
                                        </p:cTn>
                                        <p:tgtEl>
                                          <p:spTgt spid="44"/>
                                        </p:tgtEl>
                                        <p:attrNameLst>
                                          <p:attrName>style.visibility</p:attrName>
                                        </p:attrNameLst>
                                      </p:cBhvr>
                                      <p:to>
                                        <p:strVal val="visible"/>
                                      </p:to>
                                    </p:set>
                                    <p:animEffect transition="in" filter="wipe(left)">
                                      <p:cBhvr>
                                        <p:cTn id="45" dur="500"/>
                                        <p:tgtEl>
                                          <p:spTgt spid="44"/>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wipe(left)">
                                      <p:cBhvr>
                                        <p:cTn id="50" dur="500"/>
                                        <p:tgtEl>
                                          <p:spTgt spid="39"/>
                                        </p:tgtEl>
                                      </p:cBhvr>
                                    </p:animEffect>
                                  </p:childTnLst>
                                </p:cTn>
                              </p:par>
                            </p:childTnLst>
                          </p:cTn>
                        </p:par>
                        <p:par>
                          <p:cTn id="51" fill="hold">
                            <p:stCondLst>
                              <p:cond delay="500"/>
                            </p:stCondLst>
                            <p:childTnLst>
                              <p:par>
                                <p:cTn id="52" presetID="22" presetClass="entr" presetSubtype="8" fill="hold" grpId="0" nodeType="afterEffect">
                                  <p:stCondLst>
                                    <p:cond delay="0"/>
                                  </p:stCondLst>
                                  <p:childTnLst>
                                    <p:set>
                                      <p:cBhvr>
                                        <p:cTn id="53" dur="1" fill="hold">
                                          <p:stCondLst>
                                            <p:cond delay="0"/>
                                          </p:stCondLst>
                                        </p:cTn>
                                        <p:tgtEl>
                                          <p:spTgt spid="45"/>
                                        </p:tgtEl>
                                        <p:attrNameLst>
                                          <p:attrName>style.visibility</p:attrName>
                                        </p:attrNameLst>
                                      </p:cBhvr>
                                      <p:to>
                                        <p:strVal val="visible"/>
                                      </p:to>
                                    </p:set>
                                    <p:animEffect transition="in" filter="wipe(left)">
                                      <p:cBhvr>
                                        <p:cTn id="54" dur="500"/>
                                        <p:tgtEl>
                                          <p:spTgt spid="45"/>
                                        </p:tgtEl>
                                      </p:cBhvr>
                                    </p:animEffect>
                                  </p:childTnLst>
                                </p:cTn>
                              </p:par>
                            </p:childTnLst>
                          </p:cTn>
                        </p:par>
                      </p:childTnLst>
                    </p:cTn>
                  </p:par>
                  <p:par>
                    <p:cTn id="55" fill="hold">
                      <p:stCondLst>
                        <p:cond delay="indefinite"/>
                      </p:stCondLst>
                      <p:childTnLst>
                        <p:par>
                          <p:cTn id="56" fill="hold">
                            <p:stCondLst>
                              <p:cond delay="0"/>
                            </p:stCondLst>
                            <p:childTnLst>
                              <p:par>
                                <p:cTn id="57" presetID="9" presetClass="entr" presetSubtype="0" fill="hold" grpId="0" nodeType="clickEffect">
                                  <p:stCondLst>
                                    <p:cond delay="0"/>
                                  </p:stCondLst>
                                  <p:childTnLst>
                                    <p:set>
                                      <p:cBhvr>
                                        <p:cTn id="58" dur="1" fill="hold">
                                          <p:stCondLst>
                                            <p:cond delay="0"/>
                                          </p:stCondLst>
                                        </p:cTn>
                                        <p:tgtEl>
                                          <p:spTgt spid="41"/>
                                        </p:tgtEl>
                                        <p:attrNameLst>
                                          <p:attrName>style.visibility</p:attrName>
                                        </p:attrNameLst>
                                      </p:cBhvr>
                                      <p:to>
                                        <p:strVal val="visible"/>
                                      </p:to>
                                    </p:set>
                                    <p:animEffect transition="in" filter="dissolve">
                                      <p:cBhvr>
                                        <p:cTn id="59" dur="500"/>
                                        <p:tgtEl>
                                          <p:spTgt spid="41"/>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42"/>
                                        </p:tgtEl>
                                        <p:attrNameLst>
                                          <p:attrName>style.visibility</p:attrName>
                                        </p:attrNameLst>
                                      </p:cBhvr>
                                      <p:to>
                                        <p:strVal val="visible"/>
                                      </p:to>
                                    </p:set>
                                    <p:animEffect transition="in" filter="wipe(left)">
                                      <p:cBhvr>
                                        <p:cTn id="64" dur="500"/>
                                        <p:tgtEl>
                                          <p:spTgt spid="42"/>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nodeType="clickEffect">
                                  <p:stCondLst>
                                    <p:cond delay="0"/>
                                  </p:stCondLst>
                                  <p:childTnLst>
                                    <p:set>
                                      <p:cBhvr>
                                        <p:cTn id="68" dur="1" fill="hold">
                                          <p:stCondLst>
                                            <p:cond delay="0"/>
                                          </p:stCondLst>
                                        </p:cTn>
                                        <p:tgtEl>
                                          <p:spTgt spid="32"/>
                                        </p:tgtEl>
                                        <p:attrNameLst>
                                          <p:attrName>style.visibility</p:attrName>
                                        </p:attrNameLst>
                                      </p:cBhvr>
                                      <p:to>
                                        <p:strVal val="visible"/>
                                      </p:to>
                                    </p:set>
                                    <p:animEffect transition="in" filter="wipe(left)">
                                      <p:cBhvr>
                                        <p:cTn id="69" dur="500"/>
                                        <p:tgtEl>
                                          <p:spTgt spid="32"/>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wipe(left)">
                                      <p:cBhvr>
                                        <p:cTn id="72" dur="500"/>
                                        <p:tgtEl>
                                          <p:spTgt spid="30"/>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fill="hold" grpId="0" nodeType="clickEffect">
                                  <p:stCondLst>
                                    <p:cond delay="0"/>
                                  </p:stCondLst>
                                  <p:childTnLst>
                                    <p:set>
                                      <p:cBhvr>
                                        <p:cTn id="76" dur="1" fill="hold">
                                          <p:stCondLst>
                                            <p:cond delay="0"/>
                                          </p:stCondLst>
                                        </p:cTn>
                                        <p:tgtEl>
                                          <p:spTgt spid="31"/>
                                        </p:tgtEl>
                                        <p:attrNameLst>
                                          <p:attrName>style.visibility</p:attrName>
                                        </p:attrNameLst>
                                      </p:cBhvr>
                                      <p:to>
                                        <p:strVal val="visible"/>
                                      </p:to>
                                    </p:set>
                                    <p:animEffect transition="in" filter="wipe(left)">
                                      <p:cBhvr>
                                        <p:cTn id="77"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animBg="1"/>
      <p:bldP spid="34" grpId="0" autoUpdateAnimBg="0"/>
      <p:bldP spid="35" grpId="0" autoUpdateAnimBg="0"/>
      <p:bldP spid="36" grpId="0" animBg="1"/>
      <p:bldP spid="37" grpId="0" autoUpdateAnimBg="0"/>
      <p:bldP spid="38" grpId="0" autoUpdateAnimBg="0"/>
      <p:bldP spid="39" grpId="0" autoUpdateAnimBg="0"/>
      <p:bldP spid="40" grpId="0" autoUpdateAnimBg="0"/>
      <p:bldP spid="41" grpId="0" animBg="1"/>
      <p:bldP spid="42" grpId="0" animBg="1" autoUpdateAnimBg="0"/>
      <p:bldP spid="43" grpId="0" animBg="1"/>
      <p:bldP spid="44" grpId="0" animBg="1"/>
      <p:bldP spid="45" grpId="0" animBg="1"/>
      <p:bldP spid="18" grpId="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4738" name="Object 2"/>
          <p:cNvGraphicFramePr>
            <a:graphicFrameLocks/>
          </p:cNvGraphicFramePr>
          <p:nvPr>
            <p:extLst>
              <p:ext uri="{D42A27DB-BD31-4B8C-83A1-F6EECF244321}">
                <p14:modId xmlns:p14="http://schemas.microsoft.com/office/powerpoint/2010/main" val="4237496234"/>
              </p:ext>
            </p:extLst>
          </p:nvPr>
        </p:nvGraphicFramePr>
        <p:xfrm>
          <a:off x="4211638" y="260648"/>
          <a:ext cx="2882900" cy="914400"/>
        </p:xfrm>
        <a:graphic>
          <a:graphicData uri="http://schemas.openxmlformats.org/presentationml/2006/ole">
            <mc:AlternateContent xmlns:mc="http://schemas.openxmlformats.org/markup-compatibility/2006">
              <mc:Choice xmlns:v="urn:schemas-microsoft-com:vml" Requires="v">
                <p:oleObj spid="_x0000_s15362" name="Equation" r:id="rId3" imgW="2819400" imgH="847759" progId="Equation.3">
                  <p:embed/>
                </p:oleObj>
              </mc:Choice>
              <mc:Fallback>
                <p:oleObj name="Equation" r:id="rId3" imgW="2819400" imgH="847759"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11638" y="260648"/>
                        <a:ext cx="28829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44739" name="Object 3"/>
          <p:cNvGraphicFramePr>
            <a:graphicFrameLocks/>
          </p:cNvGraphicFramePr>
          <p:nvPr>
            <p:extLst>
              <p:ext uri="{D42A27DB-BD31-4B8C-83A1-F6EECF244321}">
                <p14:modId xmlns:p14="http://schemas.microsoft.com/office/powerpoint/2010/main" val="690445663"/>
              </p:ext>
            </p:extLst>
          </p:nvPr>
        </p:nvGraphicFramePr>
        <p:xfrm>
          <a:off x="827088" y="260648"/>
          <a:ext cx="2919412" cy="914400"/>
        </p:xfrm>
        <a:graphic>
          <a:graphicData uri="http://schemas.openxmlformats.org/presentationml/2006/ole">
            <mc:AlternateContent xmlns:mc="http://schemas.openxmlformats.org/markup-compatibility/2006">
              <mc:Choice xmlns:v="urn:schemas-microsoft-com:vml" Requires="v">
                <p:oleObj spid="_x0000_s15363" name="Equation" r:id="rId5" imgW="2857669" imgH="847759" progId="Equation.3">
                  <p:embed/>
                </p:oleObj>
              </mc:Choice>
              <mc:Fallback>
                <p:oleObj name="Equation" r:id="rId5" imgW="2857669" imgH="847759"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7088" y="260648"/>
                        <a:ext cx="2919412"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44741" name="Object 5"/>
          <p:cNvGraphicFramePr>
            <a:graphicFrameLocks/>
          </p:cNvGraphicFramePr>
          <p:nvPr>
            <p:extLst>
              <p:ext uri="{D42A27DB-BD31-4B8C-83A1-F6EECF244321}">
                <p14:modId xmlns:p14="http://schemas.microsoft.com/office/powerpoint/2010/main" val="1927912741"/>
              </p:ext>
            </p:extLst>
          </p:nvPr>
        </p:nvGraphicFramePr>
        <p:xfrm>
          <a:off x="903288" y="2483148"/>
          <a:ext cx="1522412" cy="582612"/>
        </p:xfrm>
        <a:graphic>
          <a:graphicData uri="http://schemas.openxmlformats.org/presentationml/2006/ole">
            <mc:AlternateContent xmlns:mc="http://schemas.openxmlformats.org/markup-compatibility/2006">
              <mc:Choice xmlns:v="urn:schemas-microsoft-com:vml" Requires="v">
                <p:oleObj spid="_x0000_s15364" name="Equation" r:id="rId7" imgW="1457283" imgH="514350" progId="Equation.3">
                  <p:embed/>
                </p:oleObj>
              </mc:Choice>
              <mc:Fallback>
                <p:oleObj name="Equation" r:id="rId7" imgW="1457283" imgH="514350"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03288" y="2483148"/>
                        <a:ext cx="1522412" cy="58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44742" name="Object 6"/>
          <p:cNvGraphicFramePr>
            <a:graphicFrameLocks/>
          </p:cNvGraphicFramePr>
          <p:nvPr>
            <p:extLst>
              <p:ext uri="{D42A27DB-BD31-4B8C-83A1-F6EECF244321}">
                <p14:modId xmlns:p14="http://schemas.microsoft.com/office/powerpoint/2010/main" val="695536911"/>
              </p:ext>
            </p:extLst>
          </p:nvPr>
        </p:nvGraphicFramePr>
        <p:xfrm>
          <a:off x="938213" y="1398885"/>
          <a:ext cx="1498600" cy="582613"/>
        </p:xfrm>
        <a:graphic>
          <a:graphicData uri="http://schemas.openxmlformats.org/presentationml/2006/ole">
            <mc:AlternateContent xmlns:mc="http://schemas.openxmlformats.org/markup-compatibility/2006">
              <mc:Choice xmlns:v="urn:schemas-microsoft-com:vml" Requires="v">
                <p:oleObj spid="_x0000_s15365" name="Equation" r:id="rId9" imgW="1428835" imgH="514350" progId="Equation.3">
                  <p:embed/>
                </p:oleObj>
              </mc:Choice>
              <mc:Fallback>
                <p:oleObj name="Equation" r:id="rId9" imgW="1428835" imgH="514350"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38213" y="1398885"/>
                        <a:ext cx="1498600" cy="582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44744" name="Text Box 8"/>
          <p:cNvSpPr txBox="1">
            <a:spLocks noChangeArrowheads="1"/>
          </p:cNvSpPr>
          <p:nvPr/>
        </p:nvSpPr>
        <p:spPr bwMode="auto">
          <a:xfrm>
            <a:off x="762000" y="3686473"/>
            <a:ext cx="24415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FFFFFF"/>
                </a:solidFill>
                <a:ea typeface="楷体_GB2312" pitchFamily="49" charset="-122"/>
              </a:rPr>
              <a:t>(1) </a:t>
            </a:r>
            <a:r>
              <a:rPr lang="en-US" altLang="zh-CN" i="1">
                <a:solidFill>
                  <a:srgbClr val="66FFFF"/>
                </a:solidFill>
              </a:rPr>
              <a:t>a </a:t>
            </a:r>
            <a:r>
              <a:rPr lang="en-US" altLang="zh-CN">
                <a:solidFill>
                  <a:srgbClr val="66FFFF"/>
                </a:solidFill>
              </a:rPr>
              <a:t>&gt;&gt; </a:t>
            </a:r>
            <a:r>
              <a:rPr lang="en-US" altLang="zh-CN" i="1">
                <a:solidFill>
                  <a:srgbClr val="66FFFF"/>
                </a:solidFill>
              </a:rPr>
              <a:t>L</a:t>
            </a:r>
            <a:r>
              <a:rPr lang="en-US" altLang="zh-CN" i="1">
                <a:solidFill>
                  <a:srgbClr val="FFFFFF"/>
                </a:solidFill>
                <a:latin typeface="宋体" panose="02010600030101010101" pitchFamily="2" charset="-122"/>
              </a:rPr>
              <a:t>  </a:t>
            </a:r>
            <a:endParaRPr lang="en-US" altLang="zh-CN">
              <a:solidFill>
                <a:srgbClr val="FFFFFF"/>
              </a:solidFill>
              <a:latin typeface="楷体_GB2312" pitchFamily="49" charset="-122"/>
              <a:ea typeface="楷体_GB2312" pitchFamily="49" charset="-122"/>
            </a:endParaRPr>
          </a:p>
        </p:txBody>
      </p:sp>
      <p:graphicFrame>
        <p:nvGraphicFramePr>
          <p:cNvPr id="244745" name="Object 9"/>
          <p:cNvGraphicFramePr>
            <a:graphicFrameLocks/>
          </p:cNvGraphicFramePr>
          <p:nvPr>
            <p:extLst>
              <p:ext uri="{D42A27DB-BD31-4B8C-83A1-F6EECF244321}">
                <p14:modId xmlns:p14="http://schemas.microsoft.com/office/powerpoint/2010/main" val="1892131488"/>
              </p:ext>
            </p:extLst>
          </p:nvPr>
        </p:nvGraphicFramePr>
        <p:xfrm>
          <a:off x="1616075" y="4609058"/>
          <a:ext cx="939800" cy="431800"/>
        </p:xfrm>
        <a:graphic>
          <a:graphicData uri="http://schemas.openxmlformats.org/presentationml/2006/ole">
            <mc:AlternateContent xmlns:mc="http://schemas.openxmlformats.org/markup-compatibility/2006">
              <mc:Choice xmlns:v="urn:schemas-microsoft-com:vml" Requires="v">
                <p:oleObj spid="_x0000_s15366" name="Equation" r:id="rId11" imgW="876469" imgH="361882" progId="Equation.3">
                  <p:embed/>
                </p:oleObj>
              </mc:Choice>
              <mc:Fallback>
                <p:oleObj name="Equation" r:id="rId11" imgW="876469" imgH="361882" progId="Equation.3">
                  <p:embed/>
                  <p:pic>
                    <p:nvPicPr>
                      <p:cNvPr id="0" name=""/>
                      <p:cNvPicPr>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616075" y="4609058"/>
                        <a:ext cx="939800" cy="43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4746" name="Object 10"/>
          <p:cNvGraphicFramePr>
            <a:graphicFrameLocks/>
          </p:cNvGraphicFramePr>
          <p:nvPr>
            <p:extLst>
              <p:ext uri="{D42A27DB-BD31-4B8C-83A1-F6EECF244321}">
                <p14:modId xmlns:p14="http://schemas.microsoft.com/office/powerpoint/2010/main" val="2259867618"/>
              </p:ext>
            </p:extLst>
          </p:nvPr>
        </p:nvGraphicFramePr>
        <p:xfrm>
          <a:off x="2997200" y="4386808"/>
          <a:ext cx="1814513" cy="914400"/>
        </p:xfrm>
        <a:graphic>
          <a:graphicData uri="http://schemas.openxmlformats.org/presentationml/2006/ole">
            <mc:AlternateContent xmlns:mc="http://schemas.openxmlformats.org/markup-compatibility/2006">
              <mc:Choice xmlns:v="urn:schemas-microsoft-com:vml" Requires="v">
                <p:oleObj spid="_x0000_s15367" name="Equation" r:id="rId13" imgW="1752600" imgH="847759" progId="Equation.3">
                  <p:embed/>
                </p:oleObj>
              </mc:Choice>
              <mc:Fallback>
                <p:oleObj name="Equation" r:id="rId13" imgW="1752600" imgH="847759" progId="Equation.3">
                  <p:embed/>
                  <p:pic>
                    <p:nvPicPr>
                      <p:cNvPr id="0" name=""/>
                      <p:cNvPicPr>
                        <a:picLocks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997200" y="4386808"/>
                        <a:ext cx="1814513" cy="91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4747" name="Object 11"/>
          <p:cNvGraphicFramePr>
            <a:graphicFrameLocks/>
          </p:cNvGraphicFramePr>
          <p:nvPr>
            <p:extLst>
              <p:ext uri="{D42A27DB-BD31-4B8C-83A1-F6EECF244321}">
                <p14:modId xmlns:p14="http://schemas.microsoft.com/office/powerpoint/2010/main" val="3446822018"/>
              </p:ext>
            </p:extLst>
          </p:nvPr>
        </p:nvGraphicFramePr>
        <p:xfrm>
          <a:off x="5437188" y="1268710"/>
          <a:ext cx="3300412" cy="914400"/>
        </p:xfrm>
        <a:graphic>
          <a:graphicData uri="http://schemas.openxmlformats.org/presentationml/2006/ole">
            <mc:AlternateContent xmlns:mc="http://schemas.openxmlformats.org/markup-compatibility/2006">
              <mc:Choice xmlns:v="urn:schemas-microsoft-com:vml" Requires="v">
                <p:oleObj spid="_x0000_s15368" name="Equation" r:id="rId15" imgW="3238669" imgH="847759" progId="Equation.3">
                  <p:embed/>
                </p:oleObj>
              </mc:Choice>
              <mc:Fallback>
                <p:oleObj name="Equation" r:id="rId15" imgW="3238669" imgH="847759" progId="Equation.3">
                  <p:embed/>
                  <p:pic>
                    <p:nvPicPr>
                      <p:cNvPr id="0" name=""/>
                      <p:cNvPicPr>
                        <a:picLocks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5437188" y="1268710"/>
                        <a:ext cx="3300412"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44748" name="Object 12"/>
          <p:cNvGraphicFramePr>
            <a:graphicFrameLocks/>
          </p:cNvGraphicFramePr>
          <p:nvPr>
            <p:extLst>
              <p:ext uri="{D42A27DB-BD31-4B8C-83A1-F6EECF244321}">
                <p14:modId xmlns:p14="http://schemas.microsoft.com/office/powerpoint/2010/main" val="720372800"/>
              </p:ext>
            </p:extLst>
          </p:nvPr>
        </p:nvGraphicFramePr>
        <p:xfrm>
          <a:off x="2438400" y="1268710"/>
          <a:ext cx="2806700" cy="914400"/>
        </p:xfrm>
        <a:graphic>
          <a:graphicData uri="http://schemas.openxmlformats.org/presentationml/2006/ole">
            <mc:AlternateContent xmlns:mc="http://schemas.openxmlformats.org/markup-compatibility/2006">
              <mc:Choice xmlns:v="urn:schemas-microsoft-com:vml" Requires="v">
                <p:oleObj spid="_x0000_s15369" name="Equation" r:id="rId17" imgW="2743200" imgH="847759" progId="Equation.3">
                  <p:embed/>
                </p:oleObj>
              </mc:Choice>
              <mc:Fallback>
                <p:oleObj name="Equation" r:id="rId17" imgW="2743200" imgH="847759" progId="Equation.3">
                  <p:embed/>
                  <p:pic>
                    <p:nvPicPr>
                      <p:cNvPr id="0" name=""/>
                      <p:cNvPicPr>
                        <a:picLocks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438400" y="1268710"/>
                        <a:ext cx="2806700"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44749" name="Object 13"/>
          <p:cNvGraphicFramePr>
            <a:graphicFrameLocks/>
          </p:cNvGraphicFramePr>
          <p:nvPr>
            <p:extLst>
              <p:ext uri="{D42A27DB-BD31-4B8C-83A1-F6EECF244321}">
                <p14:modId xmlns:p14="http://schemas.microsoft.com/office/powerpoint/2010/main" val="3183689307"/>
              </p:ext>
            </p:extLst>
          </p:nvPr>
        </p:nvGraphicFramePr>
        <p:xfrm>
          <a:off x="5476875" y="2348210"/>
          <a:ext cx="3390900" cy="914400"/>
        </p:xfrm>
        <a:graphic>
          <a:graphicData uri="http://schemas.openxmlformats.org/presentationml/2006/ole">
            <mc:AlternateContent xmlns:mc="http://schemas.openxmlformats.org/markup-compatibility/2006">
              <mc:Choice xmlns:v="urn:schemas-microsoft-com:vml" Requires="v">
                <p:oleObj spid="_x0000_s15370" name="Equation" r:id="rId19" imgW="3324352" imgH="847759" progId="Equation.3">
                  <p:embed/>
                </p:oleObj>
              </mc:Choice>
              <mc:Fallback>
                <p:oleObj name="Equation" r:id="rId19" imgW="3324352" imgH="847759" progId="Equation.3">
                  <p:embed/>
                  <p:pic>
                    <p:nvPicPr>
                      <p:cNvPr id="0" name=""/>
                      <p:cNvPicPr>
                        <a:picLocks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5476875" y="2348210"/>
                        <a:ext cx="3390900"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244750" name="Object 14"/>
          <p:cNvGraphicFramePr>
            <a:graphicFrameLocks/>
          </p:cNvGraphicFramePr>
          <p:nvPr>
            <p:extLst>
              <p:ext uri="{D42A27DB-BD31-4B8C-83A1-F6EECF244321}">
                <p14:modId xmlns:p14="http://schemas.microsoft.com/office/powerpoint/2010/main" val="1624063301"/>
              </p:ext>
            </p:extLst>
          </p:nvPr>
        </p:nvGraphicFramePr>
        <p:xfrm>
          <a:off x="2525713" y="2348210"/>
          <a:ext cx="2767012" cy="914400"/>
        </p:xfrm>
        <a:graphic>
          <a:graphicData uri="http://schemas.openxmlformats.org/presentationml/2006/ole">
            <mc:AlternateContent xmlns:mc="http://schemas.openxmlformats.org/markup-compatibility/2006">
              <mc:Choice xmlns:v="urn:schemas-microsoft-com:vml" Requires="v">
                <p:oleObj spid="_x0000_s15371" name="Equation" r:id="rId21" imgW="2705269" imgH="847759" progId="Equation.3">
                  <p:embed/>
                </p:oleObj>
              </mc:Choice>
              <mc:Fallback>
                <p:oleObj name="Equation" r:id="rId21" imgW="2705269" imgH="847759" progId="Equation.3">
                  <p:embed/>
                  <p:pic>
                    <p:nvPicPr>
                      <p:cNvPr id="0" name=""/>
                      <p:cNvPicPr>
                        <a:picLocks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2525713" y="2348210"/>
                        <a:ext cx="2767012"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44751" name="Rectangle 15"/>
          <p:cNvSpPr>
            <a:spLocks noChangeArrowheads="1"/>
          </p:cNvSpPr>
          <p:nvPr/>
        </p:nvSpPr>
        <p:spPr bwMode="auto">
          <a:xfrm>
            <a:off x="762000" y="3140373"/>
            <a:ext cx="13144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讨论：</a:t>
            </a:r>
          </a:p>
        </p:txBody>
      </p:sp>
      <p:sp>
        <p:nvSpPr>
          <p:cNvPr id="244752" name="AutoShape 16"/>
          <p:cNvSpPr>
            <a:spLocks noChangeAspect="1" noChangeArrowheads="1"/>
          </p:cNvSpPr>
          <p:nvPr/>
        </p:nvSpPr>
        <p:spPr bwMode="auto">
          <a:xfrm>
            <a:off x="366713" y="3127673"/>
            <a:ext cx="460375" cy="403225"/>
          </a:xfrm>
          <a:prstGeom prst="star5">
            <a:avLst/>
          </a:prstGeom>
          <a:solidFill>
            <a:srgbClr val="FF3300"/>
          </a:solidFill>
          <a:ln w="9525">
            <a:solidFill>
              <a:srgbClr val="FFFF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solidFill>
                <a:srgbClr val="000000"/>
              </a:solidFill>
            </a:endParaRPr>
          </a:p>
        </p:txBody>
      </p:sp>
      <p:sp>
        <p:nvSpPr>
          <p:cNvPr id="244753" name="Rectangle 17"/>
          <p:cNvSpPr>
            <a:spLocks noChangeArrowheads="1"/>
          </p:cNvSpPr>
          <p:nvPr/>
        </p:nvSpPr>
        <p:spPr bwMode="auto">
          <a:xfrm>
            <a:off x="2249488" y="3683298"/>
            <a:ext cx="392430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latin typeface="楷体_GB2312" pitchFamily="49" charset="-122"/>
                <a:ea typeface="楷体_GB2312" pitchFamily="49" charset="-122"/>
              </a:rPr>
              <a:t>杆可以看成点电荷（</a:t>
            </a:r>
            <a:r>
              <a:rPr lang="zh-CN" altLang="en-US" dirty="0">
                <a:solidFill>
                  <a:srgbClr val="00FFFF"/>
                </a:solidFill>
                <a:latin typeface="楷体_GB2312" pitchFamily="49" charset="-122"/>
                <a:ea typeface="楷体_GB2312" pitchFamily="49" charset="-122"/>
              </a:rPr>
              <a:t>计算过程见附图</a:t>
            </a:r>
            <a:r>
              <a:rPr lang="zh-CN" altLang="en-US" dirty="0">
                <a:solidFill>
                  <a:srgbClr val="FFFFFF"/>
                </a:solidFill>
                <a:latin typeface="楷体_GB2312" pitchFamily="49" charset="-122"/>
                <a:ea typeface="楷体_GB2312" pitchFamily="49" charset="-122"/>
              </a:rPr>
              <a:t>）</a:t>
            </a:r>
          </a:p>
        </p:txBody>
      </p:sp>
      <p:sp>
        <p:nvSpPr>
          <p:cNvPr id="18" name="Text Box 4"/>
          <p:cNvSpPr txBox="1">
            <a:spLocks noChangeArrowheads="1"/>
          </p:cNvSpPr>
          <p:nvPr/>
        </p:nvSpPr>
        <p:spPr bwMode="auto">
          <a:xfrm>
            <a:off x="784225" y="5135860"/>
            <a:ext cx="3902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rgbClr val="FFFFFF"/>
                </a:solidFill>
                <a:ea typeface="楷体_GB2312" pitchFamily="49" charset="-122"/>
              </a:rPr>
              <a:t>(2) </a:t>
            </a:r>
            <a:r>
              <a:rPr lang="zh-CN" altLang="en-US" dirty="0">
                <a:solidFill>
                  <a:srgbClr val="FFFFFF"/>
                </a:solidFill>
                <a:ea typeface="楷体_GB2312" pitchFamily="49" charset="-122"/>
                <a:cs typeface="Times New Roman" panose="02020603050405020304" pitchFamily="18" charset="0"/>
              </a:rPr>
              <a:t>无限长带电直线</a:t>
            </a:r>
            <a:r>
              <a:rPr lang="zh-CN" altLang="en-US" dirty="0">
                <a:solidFill>
                  <a:srgbClr val="FFFFFF"/>
                </a:solidFill>
                <a:latin typeface="楷体_GB2312" pitchFamily="49" charset="-122"/>
                <a:ea typeface="楷体_GB2312" pitchFamily="49" charset="-122"/>
              </a:rPr>
              <a:t> </a:t>
            </a:r>
          </a:p>
        </p:txBody>
      </p:sp>
      <p:graphicFrame>
        <p:nvGraphicFramePr>
          <p:cNvPr id="19" name="Object 5"/>
          <p:cNvGraphicFramePr>
            <a:graphicFrameLocks/>
          </p:cNvGraphicFramePr>
          <p:nvPr>
            <p:extLst>
              <p:ext uri="{D42A27DB-BD31-4B8C-83A1-F6EECF244321}">
                <p14:modId xmlns:p14="http://schemas.microsoft.com/office/powerpoint/2010/main" val="3057301635"/>
              </p:ext>
            </p:extLst>
          </p:nvPr>
        </p:nvGraphicFramePr>
        <p:xfrm>
          <a:off x="868363" y="5681960"/>
          <a:ext cx="838200" cy="419100"/>
        </p:xfrm>
        <a:graphic>
          <a:graphicData uri="http://schemas.openxmlformats.org/presentationml/2006/ole">
            <mc:AlternateContent xmlns:mc="http://schemas.openxmlformats.org/markup-compatibility/2006">
              <mc:Choice xmlns:v="urn:schemas-microsoft-com:vml" Requires="v">
                <p:oleObj spid="_x0000_s15372" name="Equation" r:id="rId23" imgW="771483" imgH="352391" progId="Equation.3">
                  <p:embed/>
                </p:oleObj>
              </mc:Choice>
              <mc:Fallback>
                <p:oleObj name="Equation" r:id="rId23" imgW="771483" imgH="352391" progId="Equation.3">
                  <p:embed/>
                  <p:pic>
                    <p:nvPicPr>
                      <p:cNvPr id="0" name=""/>
                      <p:cNvPicPr>
                        <a:picLocks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868363" y="5681960"/>
                        <a:ext cx="838200"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0" name="Object 6"/>
          <p:cNvGraphicFramePr>
            <a:graphicFrameLocks/>
          </p:cNvGraphicFramePr>
          <p:nvPr>
            <p:extLst>
              <p:ext uri="{D42A27DB-BD31-4B8C-83A1-F6EECF244321}">
                <p14:modId xmlns:p14="http://schemas.microsoft.com/office/powerpoint/2010/main" val="3964347369"/>
              </p:ext>
            </p:extLst>
          </p:nvPr>
        </p:nvGraphicFramePr>
        <p:xfrm>
          <a:off x="874713" y="6250285"/>
          <a:ext cx="900112" cy="419100"/>
        </p:xfrm>
        <a:graphic>
          <a:graphicData uri="http://schemas.openxmlformats.org/presentationml/2006/ole">
            <mc:AlternateContent xmlns:mc="http://schemas.openxmlformats.org/markup-compatibility/2006">
              <mc:Choice xmlns:v="urn:schemas-microsoft-com:vml" Requires="v">
                <p:oleObj spid="_x0000_s15373" name="Equation" r:id="rId25" imgW="838200" imgH="352391" progId="Equation.3">
                  <p:embed/>
                </p:oleObj>
              </mc:Choice>
              <mc:Fallback>
                <p:oleObj name="Equation" r:id="rId25" imgW="838200" imgH="352391" progId="Equation.3">
                  <p:embed/>
                  <p:pic>
                    <p:nvPicPr>
                      <p:cNvPr id="0" name=""/>
                      <p:cNvPicPr>
                        <a:picLocks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874713" y="6250285"/>
                        <a:ext cx="900112"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1" name="Object 7"/>
          <p:cNvGraphicFramePr>
            <a:graphicFrameLocks/>
          </p:cNvGraphicFramePr>
          <p:nvPr>
            <p:extLst>
              <p:ext uri="{D42A27DB-BD31-4B8C-83A1-F6EECF244321}">
                <p14:modId xmlns:p14="http://schemas.microsoft.com/office/powerpoint/2010/main" val="3289358574"/>
              </p:ext>
            </p:extLst>
          </p:nvPr>
        </p:nvGraphicFramePr>
        <p:xfrm>
          <a:off x="3338513" y="5647035"/>
          <a:ext cx="1662112" cy="914400"/>
        </p:xfrm>
        <a:graphic>
          <a:graphicData uri="http://schemas.openxmlformats.org/presentationml/2006/ole">
            <mc:AlternateContent xmlns:mc="http://schemas.openxmlformats.org/markup-compatibility/2006">
              <mc:Choice xmlns:v="urn:schemas-microsoft-com:vml" Requires="v">
                <p:oleObj spid="_x0000_s15374" name="Equation" r:id="rId27" imgW="1600200" imgH="847759" progId="Equation.3">
                  <p:embed/>
                </p:oleObj>
              </mc:Choice>
              <mc:Fallback>
                <p:oleObj name="Equation" r:id="rId27" imgW="1600200" imgH="847759" progId="Equation.3">
                  <p:embed/>
                  <p:pic>
                    <p:nvPicPr>
                      <p:cNvPr id="0" name=""/>
                      <p:cNvPicPr>
                        <a:picLocks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3338513" y="5647035"/>
                        <a:ext cx="1662112" cy="914400"/>
                      </a:xfrm>
                      <a:prstGeom prst="rect">
                        <a:avLst/>
                      </a:prstGeom>
                      <a:solidFill>
                        <a:schemeClr val="tx2"/>
                      </a:solidFill>
                      <a:ln w="19050">
                        <a:solidFill>
                          <a:schemeClr val="folHlink"/>
                        </a:solidFill>
                        <a:miter lim="800000"/>
                        <a:headEnd/>
                        <a:tailEnd/>
                      </a:ln>
                    </p:spPr>
                  </p:pic>
                </p:oleObj>
              </mc:Fallback>
            </mc:AlternateContent>
          </a:graphicData>
        </a:graphic>
      </p:graphicFrame>
      <p:graphicFrame>
        <p:nvGraphicFramePr>
          <p:cNvPr id="22" name="Object 8"/>
          <p:cNvGraphicFramePr>
            <a:graphicFrameLocks/>
          </p:cNvGraphicFramePr>
          <p:nvPr>
            <p:extLst>
              <p:ext uri="{D42A27DB-BD31-4B8C-83A1-F6EECF244321}">
                <p14:modId xmlns:p14="http://schemas.microsoft.com/office/powerpoint/2010/main" val="2276939823"/>
              </p:ext>
            </p:extLst>
          </p:nvPr>
        </p:nvGraphicFramePr>
        <p:xfrm>
          <a:off x="5504337" y="5909754"/>
          <a:ext cx="939800" cy="431800"/>
        </p:xfrm>
        <a:graphic>
          <a:graphicData uri="http://schemas.openxmlformats.org/presentationml/2006/ole">
            <mc:AlternateContent xmlns:mc="http://schemas.openxmlformats.org/markup-compatibility/2006">
              <mc:Choice xmlns:v="urn:schemas-microsoft-com:vml" Requires="v">
                <p:oleObj spid="_x0000_s15375" name="Equation" r:id="rId29" imgW="876469" imgH="361882" progId="Equation.3">
                  <p:embed/>
                </p:oleObj>
              </mc:Choice>
              <mc:Fallback>
                <p:oleObj name="Equation" r:id="rId29" imgW="876469" imgH="361882" progId="Equation.3">
                  <p:embed/>
                  <p:pic>
                    <p:nvPicPr>
                      <p:cNvPr id="0" name=""/>
                      <p:cNvPicPr>
                        <a:picLocks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5504337" y="5909754"/>
                        <a:ext cx="9398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3" name="AutoShape 30"/>
          <p:cNvSpPr>
            <a:spLocks/>
          </p:cNvSpPr>
          <p:nvPr/>
        </p:nvSpPr>
        <p:spPr bwMode="auto">
          <a:xfrm>
            <a:off x="1887538" y="5793085"/>
            <a:ext cx="80962" cy="762000"/>
          </a:xfrm>
          <a:prstGeom prst="rightBrace">
            <a:avLst>
              <a:gd name="adj1" fmla="val 78432"/>
              <a:gd name="adj2" fmla="val 50000"/>
            </a:avLst>
          </a:prstGeom>
          <a:noFill/>
          <a:ln w="28575">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4" name="AutoShape 31"/>
          <p:cNvSpPr>
            <a:spLocks noChangeArrowheads="1"/>
          </p:cNvSpPr>
          <p:nvPr/>
        </p:nvSpPr>
        <p:spPr bwMode="auto">
          <a:xfrm>
            <a:off x="2344738" y="5962948"/>
            <a:ext cx="533400" cy="206375"/>
          </a:xfrm>
          <a:prstGeom prst="rightArrow">
            <a:avLst>
              <a:gd name="adj1" fmla="val 50000"/>
              <a:gd name="adj2" fmla="val 64615"/>
            </a:avLst>
          </a:prstGeom>
          <a:solidFill>
            <a:srgbClr val="9966FF">
              <a:alpha val="52156"/>
            </a:srgbClr>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grpSp>
        <p:nvGrpSpPr>
          <p:cNvPr id="2" name="组合 1"/>
          <p:cNvGrpSpPr/>
          <p:nvPr/>
        </p:nvGrpSpPr>
        <p:grpSpPr>
          <a:xfrm>
            <a:off x="5461000" y="2959801"/>
            <a:ext cx="3505200" cy="3278188"/>
            <a:chOff x="5461000" y="2959801"/>
            <a:chExt cx="3505200" cy="3278188"/>
          </a:xfrm>
        </p:grpSpPr>
        <p:grpSp>
          <p:nvGrpSpPr>
            <p:cNvPr id="25" name="Group 2"/>
            <p:cNvGrpSpPr>
              <a:grpSpLocks/>
            </p:cNvGrpSpPr>
            <p:nvPr/>
          </p:nvGrpSpPr>
          <p:grpSpPr bwMode="auto">
            <a:xfrm>
              <a:off x="6465888" y="4217101"/>
              <a:ext cx="1049337" cy="1597025"/>
              <a:chOff x="3417" y="1800"/>
              <a:chExt cx="661" cy="1006"/>
            </a:xfrm>
          </p:grpSpPr>
          <p:sp>
            <p:nvSpPr>
              <p:cNvPr id="26" name="Line 3"/>
              <p:cNvSpPr>
                <a:spLocks noChangeShapeType="1"/>
              </p:cNvSpPr>
              <p:nvPr/>
            </p:nvSpPr>
            <p:spPr bwMode="auto">
              <a:xfrm flipV="1">
                <a:off x="3694" y="1800"/>
                <a:ext cx="384" cy="672"/>
              </a:xfrm>
              <a:prstGeom prst="line">
                <a:avLst/>
              </a:prstGeom>
              <a:noFill/>
              <a:ln w="28575">
                <a:solidFill>
                  <a:srgbClr val="66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 name="Text Box 4"/>
              <p:cNvSpPr txBox="1">
                <a:spLocks noChangeArrowheads="1"/>
              </p:cNvSpPr>
              <p:nvPr/>
            </p:nvSpPr>
            <p:spPr bwMode="auto">
              <a:xfrm>
                <a:off x="3654" y="2012"/>
                <a:ext cx="34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66FFFF"/>
                    </a:solidFill>
                    <a:ea typeface="楷体_GB2312" pitchFamily="49" charset="-122"/>
                  </a:rPr>
                  <a:t>r</a:t>
                </a:r>
              </a:p>
            </p:txBody>
          </p:sp>
          <p:sp>
            <p:nvSpPr>
              <p:cNvPr id="28" name="Text Box 5"/>
              <p:cNvSpPr txBox="1">
                <a:spLocks noChangeArrowheads="1"/>
              </p:cNvSpPr>
              <p:nvPr/>
            </p:nvSpPr>
            <p:spPr bwMode="auto">
              <a:xfrm>
                <a:off x="3780" y="2232"/>
                <a:ext cx="21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66FFFF"/>
                    </a:solidFill>
                    <a:ea typeface="楷体_GB2312" pitchFamily="49" charset="-122"/>
                    <a:sym typeface="Symbol" panose="05050102010706020507" pitchFamily="18" charset="2"/>
                  </a:rPr>
                  <a:t></a:t>
                </a:r>
              </a:p>
            </p:txBody>
          </p:sp>
          <p:sp>
            <p:nvSpPr>
              <p:cNvPr id="29" name="Arc 6"/>
              <p:cNvSpPr>
                <a:spLocks/>
              </p:cNvSpPr>
              <p:nvPr/>
            </p:nvSpPr>
            <p:spPr bwMode="auto">
              <a:xfrm rot="1681978">
                <a:off x="3417" y="2285"/>
                <a:ext cx="441" cy="521"/>
              </a:xfrm>
              <a:custGeom>
                <a:avLst/>
                <a:gdLst>
                  <a:gd name="T0" fmla="*/ 0 w 16554"/>
                  <a:gd name="T1" fmla="*/ 0 h 19541"/>
                  <a:gd name="T2" fmla="*/ 0 w 16554"/>
                  <a:gd name="T3" fmla="*/ 0 h 19541"/>
                  <a:gd name="T4" fmla="*/ 0 w 16554"/>
                  <a:gd name="T5" fmla="*/ 0 h 19541"/>
                  <a:gd name="T6" fmla="*/ 0 60000 65536"/>
                  <a:gd name="T7" fmla="*/ 0 60000 65536"/>
                  <a:gd name="T8" fmla="*/ 0 60000 65536"/>
                </a:gdLst>
                <a:ahLst/>
                <a:cxnLst>
                  <a:cxn ang="T6">
                    <a:pos x="T0" y="T1"/>
                  </a:cxn>
                  <a:cxn ang="T7">
                    <a:pos x="T2" y="T3"/>
                  </a:cxn>
                  <a:cxn ang="T8">
                    <a:pos x="T4" y="T5"/>
                  </a:cxn>
                </a:cxnLst>
                <a:rect l="0" t="0" r="r" b="b"/>
                <a:pathLst>
                  <a:path w="16554" h="19541" fill="none" extrusionOk="0">
                    <a:moveTo>
                      <a:pt x="9203" y="-1"/>
                    </a:moveTo>
                    <a:cubicBezTo>
                      <a:pt x="12034" y="1333"/>
                      <a:pt x="14542" y="3266"/>
                      <a:pt x="16553" y="5665"/>
                    </a:cubicBezTo>
                  </a:path>
                  <a:path w="16554" h="19541" stroke="0" extrusionOk="0">
                    <a:moveTo>
                      <a:pt x="9203" y="-1"/>
                    </a:moveTo>
                    <a:cubicBezTo>
                      <a:pt x="12034" y="1333"/>
                      <a:pt x="14542" y="3266"/>
                      <a:pt x="16553" y="5665"/>
                    </a:cubicBezTo>
                    <a:lnTo>
                      <a:pt x="0" y="19541"/>
                    </a:lnTo>
                    <a:lnTo>
                      <a:pt x="9203" y="-1"/>
                    </a:lnTo>
                    <a:close/>
                  </a:path>
                </a:pathLst>
              </a:custGeom>
              <a:noFill/>
              <a:ln w="19050">
                <a:solidFill>
                  <a:srgbClr val="00FFFF"/>
                </a:solidFill>
                <a:round/>
                <a:headEnd type="triangle" w="sm" len="lg"/>
                <a:tailEnd type="triangle" w="sm"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30" name="Group 7"/>
            <p:cNvGrpSpPr>
              <a:grpSpLocks/>
            </p:cNvGrpSpPr>
            <p:nvPr/>
          </p:nvGrpSpPr>
          <p:grpSpPr bwMode="auto">
            <a:xfrm>
              <a:off x="7502525" y="4255201"/>
              <a:ext cx="336550" cy="1066800"/>
              <a:chOff x="4646" y="1584"/>
              <a:chExt cx="212" cy="672"/>
            </a:xfrm>
          </p:grpSpPr>
          <p:sp>
            <p:nvSpPr>
              <p:cNvPr id="31" name="Text Box 8"/>
              <p:cNvSpPr txBox="1">
                <a:spLocks noChangeArrowheads="1"/>
              </p:cNvSpPr>
              <p:nvPr/>
            </p:nvSpPr>
            <p:spPr bwMode="auto">
              <a:xfrm>
                <a:off x="4646" y="1850"/>
                <a:ext cx="2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FFFF66"/>
                    </a:solidFill>
                    <a:ea typeface="楷体_GB2312" pitchFamily="49" charset="-122"/>
                  </a:rPr>
                  <a:t>a</a:t>
                </a:r>
              </a:p>
            </p:txBody>
          </p:sp>
          <p:sp>
            <p:nvSpPr>
              <p:cNvPr id="32" name="Line 9"/>
              <p:cNvSpPr>
                <a:spLocks noChangeShapeType="1"/>
              </p:cNvSpPr>
              <p:nvPr/>
            </p:nvSpPr>
            <p:spPr bwMode="auto">
              <a:xfrm>
                <a:off x="4656" y="1584"/>
                <a:ext cx="0" cy="672"/>
              </a:xfrm>
              <a:prstGeom prst="line">
                <a:avLst/>
              </a:prstGeom>
              <a:noFill/>
              <a:ln w="28575">
                <a:solidFill>
                  <a:srgbClr val="FFFF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33" name="Rectangle 10"/>
            <p:cNvSpPr>
              <a:spLocks noChangeArrowheads="1"/>
            </p:cNvSpPr>
            <p:nvPr/>
          </p:nvSpPr>
          <p:spPr bwMode="auto">
            <a:xfrm>
              <a:off x="5829300" y="5293426"/>
              <a:ext cx="2592388" cy="152400"/>
            </a:xfrm>
            <a:prstGeom prst="rect">
              <a:avLst/>
            </a:prstGeom>
            <a:gradFill rotWithShape="0">
              <a:gsLst>
                <a:gs pos="0">
                  <a:srgbClr val="764776"/>
                </a:gs>
                <a:gs pos="50000">
                  <a:srgbClr val="FF99FF"/>
                </a:gs>
                <a:gs pos="100000">
                  <a:srgbClr val="764776"/>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34" name="Text Box 11"/>
            <p:cNvSpPr txBox="1">
              <a:spLocks noChangeArrowheads="1"/>
            </p:cNvSpPr>
            <p:nvPr/>
          </p:nvSpPr>
          <p:spPr bwMode="auto">
            <a:xfrm>
              <a:off x="6969125" y="3874201"/>
              <a:ext cx="3968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66"/>
                  </a:solidFill>
                  <a:ea typeface="楷体_GB2312" pitchFamily="49" charset="-122"/>
                </a:rPr>
                <a:t>P</a:t>
              </a:r>
            </a:p>
          </p:txBody>
        </p:sp>
        <p:grpSp>
          <p:nvGrpSpPr>
            <p:cNvPr id="35" name="Group 12"/>
            <p:cNvGrpSpPr>
              <a:grpSpLocks/>
            </p:cNvGrpSpPr>
            <p:nvPr/>
          </p:nvGrpSpPr>
          <p:grpSpPr bwMode="auto">
            <a:xfrm>
              <a:off x="5461000" y="2959801"/>
              <a:ext cx="3505200" cy="3048000"/>
              <a:chOff x="2784" y="1008"/>
              <a:chExt cx="2208" cy="1920"/>
            </a:xfrm>
          </p:grpSpPr>
          <p:sp>
            <p:nvSpPr>
              <p:cNvPr id="36" name="Line 13"/>
              <p:cNvSpPr>
                <a:spLocks noChangeShapeType="1"/>
              </p:cNvSpPr>
              <p:nvPr/>
            </p:nvSpPr>
            <p:spPr bwMode="auto">
              <a:xfrm flipV="1">
                <a:off x="4080" y="1104"/>
                <a:ext cx="0" cy="1462"/>
              </a:xfrm>
              <a:prstGeom prst="line">
                <a:avLst/>
              </a:prstGeom>
              <a:noFill/>
              <a:ln w="28575">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 name="Line 14"/>
              <p:cNvSpPr>
                <a:spLocks noChangeShapeType="1"/>
              </p:cNvSpPr>
              <p:nvPr/>
            </p:nvSpPr>
            <p:spPr bwMode="auto">
              <a:xfrm>
                <a:off x="2784" y="2566"/>
                <a:ext cx="2208" cy="0"/>
              </a:xfrm>
              <a:prstGeom prst="line">
                <a:avLst/>
              </a:prstGeom>
              <a:noFill/>
              <a:ln w="28575">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 name="Text Box 15"/>
              <p:cNvSpPr txBox="1">
                <a:spLocks noChangeArrowheads="1"/>
              </p:cNvSpPr>
              <p:nvPr/>
            </p:nvSpPr>
            <p:spPr bwMode="auto">
              <a:xfrm>
                <a:off x="4742" y="2640"/>
                <a:ext cx="2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x</a:t>
                </a:r>
              </a:p>
            </p:txBody>
          </p:sp>
          <p:sp>
            <p:nvSpPr>
              <p:cNvPr id="39" name="Text Box 16"/>
              <p:cNvSpPr txBox="1">
                <a:spLocks noChangeArrowheads="1"/>
              </p:cNvSpPr>
              <p:nvPr/>
            </p:nvSpPr>
            <p:spPr bwMode="auto">
              <a:xfrm>
                <a:off x="3696" y="1008"/>
                <a:ext cx="201"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y</a:t>
                </a:r>
              </a:p>
            </p:txBody>
          </p:sp>
          <p:sp>
            <p:nvSpPr>
              <p:cNvPr id="40" name="Text Box 17"/>
              <p:cNvSpPr txBox="1">
                <a:spLocks noChangeArrowheads="1"/>
              </p:cNvSpPr>
              <p:nvPr/>
            </p:nvSpPr>
            <p:spPr bwMode="auto">
              <a:xfrm>
                <a:off x="3974" y="259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O</a:t>
                </a:r>
              </a:p>
            </p:txBody>
          </p:sp>
        </p:grpSp>
        <p:sp>
          <p:nvSpPr>
            <p:cNvPr id="41" name="Rectangle 20"/>
            <p:cNvSpPr>
              <a:spLocks noChangeArrowheads="1"/>
            </p:cNvSpPr>
            <p:nvPr/>
          </p:nvSpPr>
          <p:spPr bwMode="auto">
            <a:xfrm>
              <a:off x="6832600" y="5280726"/>
              <a:ext cx="76200" cy="152400"/>
            </a:xfrm>
            <a:prstGeom prst="rect">
              <a:avLst/>
            </a:prstGeom>
            <a:solidFill>
              <a:schemeClr val="accent2"/>
            </a:solidFill>
            <a:ln w="9525">
              <a:solidFill>
                <a:schemeClr val="accent2"/>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42" name="Text Box 21"/>
            <p:cNvSpPr txBox="1">
              <a:spLocks noChangeArrowheads="1"/>
            </p:cNvSpPr>
            <p:nvPr/>
          </p:nvSpPr>
          <p:spPr bwMode="auto">
            <a:xfrm>
              <a:off x="6692900" y="5364864"/>
              <a:ext cx="7016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a:solidFill>
                    <a:srgbClr val="00FF00"/>
                  </a:solidFill>
                  <a:ea typeface="楷体_GB2312" pitchFamily="49" charset="-122"/>
                </a:rPr>
                <a:t>d</a:t>
              </a:r>
              <a:r>
                <a:rPr lang="en-US" altLang="zh-CN" b="0" i="1">
                  <a:solidFill>
                    <a:srgbClr val="00FF00"/>
                  </a:solidFill>
                  <a:ea typeface="楷体_GB2312" pitchFamily="49" charset="-122"/>
                </a:rPr>
                <a:t>q</a:t>
              </a:r>
            </a:p>
          </p:txBody>
        </p:sp>
        <p:sp>
          <p:nvSpPr>
            <p:cNvPr id="43" name="Line 22"/>
            <p:cNvSpPr>
              <a:spLocks noChangeShapeType="1"/>
            </p:cNvSpPr>
            <p:nvPr/>
          </p:nvSpPr>
          <p:spPr bwMode="auto">
            <a:xfrm flipV="1">
              <a:off x="7518400" y="3569401"/>
              <a:ext cx="381000" cy="685800"/>
            </a:xfrm>
            <a:prstGeom prst="line">
              <a:avLst/>
            </a:prstGeom>
            <a:noFill/>
            <a:ln w="38100">
              <a:solidFill>
                <a:srgbClr val="00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4" name="Line 23"/>
            <p:cNvSpPr>
              <a:spLocks noChangeShapeType="1"/>
            </p:cNvSpPr>
            <p:nvPr/>
          </p:nvSpPr>
          <p:spPr bwMode="auto">
            <a:xfrm>
              <a:off x="7518400" y="3569401"/>
              <a:ext cx="381000" cy="0"/>
            </a:xfrm>
            <a:prstGeom prst="line">
              <a:avLst/>
            </a:prstGeom>
            <a:noFill/>
            <a:ln w="9525">
              <a:solidFill>
                <a:schemeClr val="bg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5" name="Line 24"/>
            <p:cNvSpPr>
              <a:spLocks noChangeShapeType="1"/>
            </p:cNvSpPr>
            <p:nvPr/>
          </p:nvSpPr>
          <p:spPr bwMode="auto">
            <a:xfrm flipV="1">
              <a:off x="7518400" y="3569401"/>
              <a:ext cx="0" cy="685800"/>
            </a:xfrm>
            <a:prstGeom prst="line">
              <a:avLst/>
            </a:prstGeom>
            <a:noFill/>
            <a:ln w="38100">
              <a:solidFill>
                <a:srgbClr val="00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6" name="Line 25"/>
            <p:cNvSpPr>
              <a:spLocks noChangeShapeType="1"/>
            </p:cNvSpPr>
            <p:nvPr/>
          </p:nvSpPr>
          <p:spPr bwMode="auto">
            <a:xfrm>
              <a:off x="7518400" y="4255201"/>
              <a:ext cx="381000" cy="0"/>
            </a:xfrm>
            <a:prstGeom prst="line">
              <a:avLst/>
            </a:prstGeom>
            <a:noFill/>
            <a:ln w="38100">
              <a:solidFill>
                <a:srgbClr val="00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7" name="Line 26"/>
            <p:cNvSpPr>
              <a:spLocks noChangeShapeType="1"/>
            </p:cNvSpPr>
            <p:nvPr/>
          </p:nvSpPr>
          <p:spPr bwMode="auto">
            <a:xfrm>
              <a:off x="7899400" y="3604326"/>
              <a:ext cx="0" cy="685800"/>
            </a:xfrm>
            <a:prstGeom prst="line">
              <a:avLst/>
            </a:prstGeom>
            <a:noFill/>
            <a:ln w="9525">
              <a:solidFill>
                <a:schemeClr val="bg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 name="Line 32"/>
            <p:cNvSpPr>
              <a:spLocks noChangeShapeType="1"/>
            </p:cNvSpPr>
            <p:nvPr/>
          </p:nvSpPr>
          <p:spPr bwMode="auto">
            <a:xfrm flipV="1">
              <a:off x="5842000" y="4283776"/>
              <a:ext cx="1643063" cy="1114425"/>
            </a:xfrm>
            <a:prstGeom prst="line">
              <a:avLst/>
            </a:prstGeom>
            <a:noFill/>
            <a:ln w="28575">
              <a:solidFill>
                <a:srgbClr val="FFFF66"/>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9" name="Line 33"/>
            <p:cNvSpPr>
              <a:spLocks noChangeShapeType="1"/>
            </p:cNvSpPr>
            <p:nvPr/>
          </p:nvSpPr>
          <p:spPr bwMode="auto">
            <a:xfrm>
              <a:off x="7518400" y="4213926"/>
              <a:ext cx="914400" cy="1219200"/>
            </a:xfrm>
            <a:prstGeom prst="line">
              <a:avLst/>
            </a:prstGeom>
            <a:noFill/>
            <a:ln w="28575">
              <a:solidFill>
                <a:srgbClr val="FFFF66"/>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 name="Text Box 34"/>
            <p:cNvSpPr txBox="1">
              <a:spLocks noChangeArrowheads="1"/>
            </p:cNvSpPr>
            <p:nvPr/>
          </p:nvSpPr>
          <p:spPr bwMode="auto">
            <a:xfrm>
              <a:off x="8408988" y="4836226"/>
              <a:ext cx="4445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FF9933"/>
                  </a:solidFill>
                  <a:ea typeface="楷体_GB2312" pitchFamily="49" charset="-122"/>
                  <a:sym typeface="Symbol" panose="05050102010706020507" pitchFamily="18" charset="2"/>
                </a:rPr>
                <a:t></a:t>
              </a:r>
              <a:r>
                <a:rPr lang="en-US" altLang="zh-CN" b="0" baseline="-25000">
                  <a:solidFill>
                    <a:srgbClr val="FF9933"/>
                  </a:solidFill>
                  <a:ea typeface="楷体_GB2312" pitchFamily="49" charset="-122"/>
                  <a:sym typeface="Symbol" panose="05050102010706020507" pitchFamily="18" charset="2"/>
                </a:rPr>
                <a:t>2</a:t>
              </a:r>
              <a:endParaRPr lang="en-US" altLang="zh-CN" b="0">
                <a:solidFill>
                  <a:srgbClr val="FF9933"/>
                </a:solidFill>
                <a:ea typeface="楷体_GB2312" pitchFamily="49" charset="-122"/>
              </a:endParaRPr>
            </a:p>
          </p:txBody>
        </p:sp>
        <p:sp>
          <p:nvSpPr>
            <p:cNvPr id="51" name="Text Box 35"/>
            <p:cNvSpPr txBox="1">
              <a:spLocks noChangeArrowheads="1"/>
            </p:cNvSpPr>
            <p:nvPr/>
          </p:nvSpPr>
          <p:spPr bwMode="auto">
            <a:xfrm>
              <a:off x="6334125" y="4858451"/>
              <a:ext cx="4445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FF9933"/>
                  </a:solidFill>
                  <a:ea typeface="楷体_GB2312" pitchFamily="49" charset="-122"/>
                  <a:sym typeface="Symbol" panose="05050102010706020507" pitchFamily="18" charset="2"/>
                </a:rPr>
                <a:t></a:t>
              </a:r>
              <a:r>
                <a:rPr lang="en-US" altLang="zh-CN" b="0" baseline="-25000">
                  <a:solidFill>
                    <a:srgbClr val="FF9933"/>
                  </a:solidFill>
                  <a:ea typeface="楷体_GB2312" pitchFamily="49" charset="-122"/>
                  <a:sym typeface="Symbol" panose="05050102010706020507" pitchFamily="18" charset="2"/>
                </a:rPr>
                <a:t>1</a:t>
              </a:r>
              <a:endParaRPr lang="en-US" altLang="zh-CN" b="0">
                <a:solidFill>
                  <a:srgbClr val="FF9933"/>
                </a:solidFill>
                <a:ea typeface="楷体_GB2312" pitchFamily="49" charset="-122"/>
                <a:sym typeface="Symbol" panose="05050102010706020507" pitchFamily="18" charset="2"/>
              </a:endParaRPr>
            </a:p>
          </p:txBody>
        </p:sp>
        <p:graphicFrame>
          <p:nvGraphicFramePr>
            <p:cNvPr id="52" name="Object 39"/>
            <p:cNvGraphicFramePr>
              <a:graphicFrameLocks/>
            </p:cNvGraphicFramePr>
            <p:nvPr>
              <p:extLst>
                <p:ext uri="{D42A27DB-BD31-4B8C-83A1-F6EECF244321}">
                  <p14:modId xmlns:p14="http://schemas.microsoft.com/office/powerpoint/2010/main" val="2155132637"/>
                </p:ext>
              </p:extLst>
            </p:nvPr>
          </p:nvGraphicFramePr>
          <p:xfrm>
            <a:off x="7861300" y="3112201"/>
            <a:ext cx="442913" cy="355600"/>
          </p:xfrm>
          <a:graphic>
            <a:graphicData uri="http://schemas.openxmlformats.org/presentationml/2006/ole">
              <mc:AlternateContent xmlns:mc="http://schemas.openxmlformats.org/markup-compatibility/2006">
                <mc:Choice xmlns:v="urn:schemas-microsoft-com:vml" Requires="v">
                  <p:oleObj spid="_x0000_s15376" name="Equation" r:id="rId31" imgW="381000" imgH="285648" progId="Equation.3">
                    <p:embed/>
                  </p:oleObj>
                </mc:Choice>
                <mc:Fallback>
                  <p:oleObj name="Equation" r:id="rId31" imgW="381000" imgH="285648" progId="Equation.3">
                    <p:embed/>
                    <p:pic>
                      <p:nvPicPr>
                        <p:cNvPr id="0" name=""/>
                        <p:cNvPicPr>
                          <a:picLocks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7861300" y="3112201"/>
                          <a:ext cx="442913" cy="355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53" name="Object 40"/>
            <p:cNvGraphicFramePr>
              <a:graphicFrameLocks/>
            </p:cNvGraphicFramePr>
            <p:nvPr>
              <p:extLst>
                <p:ext uri="{D42A27DB-BD31-4B8C-83A1-F6EECF244321}">
                  <p14:modId xmlns:p14="http://schemas.microsoft.com/office/powerpoint/2010/main" val="2821588919"/>
                </p:ext>
              </p:extLst>
            </p:nvPr>
          </p:nvGraphicFramePr>
          <p:xfrm>
            <a:off x="8026400" y="4026601"/>
            <a:ext cx="546100" cy="430213"/>
          </p:xfrm>
          <a:graphic>
            <a:graphicData uri="http://schemas.openxmlformats.org/presentationml/2006/ole">
              <mc:AlternateContent xmlns:mc="http://schemas.openxmlformats.org/markup-compatibility/2006">
                <mc:Choice xmlns:v="urn:schemas-microsoft-com:vml" Requires="v">
                  <p:oleObj spid="_x0000_s15377" name="Equation" r:id="rId33" imgW="476165" imgH="361882" progId="Equation.3">
                    <p:embed/>
                  </p:oleObj>
                </mc:Choice>
                <mc:Fallback>
                  <p:oleObj name="Equation" r:id="rId33" imgW="476165" imgH="361882" progId="Equation.3">
                    <p:embed/>
                    <p:pic>
                      <p:nvPicPr>
                        <p:cNvPr id="0" name=""/>
                        <p:cNvPicPr>
                          <a:picLocks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8026400" y="4026601"/>
                          <a:ext cx="546100" cy="4302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54" name="Object 41"/>
            <p:cNvGraphicFramePr>
              <a:graphicFrameLocks/>
            </p:cNvGraphicFramePr>
            <p:nvPr>
              <p:extLst>
                <p:ext uri="{D42A27DB-BD31-4B8C-83A1-F6EECF244321}">
                  <p14:modId xmlns:p14="http://schemas.microsoft.com/office/powerpoint/2010/main" val="42058408"/>
                </p:ext>
              </p:extLst>
            </p:nvPr>
          </p:nvGraphicFramePr>
          <p:xfrm>
            <a:off x="6842125" y="3399539"/>
            <a:ext cx="558800" cy="469900"/>
          </p:xfrm>
          <a:graphic>
            <a:graphicData uri="http://schemas.openxmlformats.org/presentationml/2006/ole">
              <mc:AlternateContent xmlns:mc="http://schemas.openxmlformats.org/markup-compatibility/2006">
                <mc:Choice xmlns:v="urn:schemas-microsoft-com:vml" Requires="v">
                  <p:oleObj spid="_x0000_s15378" name="Equation" r:id="rId35" imgW="495469" imgH="400152" progId="Equation.3">
                    <p:embed/>
                  </p:oleObj>
                </mc:Choice>
                <mc:Fallback>
                  <p:oleObj name="Equation" r:id="rId35" imgW="495469" imgH="400152" progId="Equation.3">
                    <p:embed/>
                    <p:pic>
                      <p:nvPicPr>
                        <p:cNvPr id="0" name=""/>
                        <p:cNvPicPr>
                          <a:picLocks noChangeArrowheads="1"/>
                        </p:cNvPicPr>
                        <p:nvPr/>
                      </p:nvPicPr>
                      <p:blipFill>
                        <a:blip r:embed="rId36">
                          <a:extLst>
                            <a:ext uri="{28A0092B-C50C-407E-A947-70E740481C1C}">
                              <a14:useLocalDpi xmlns:a14="http://schemas.microsoft.com/office/drawing/2010/main" val="0"/>
                            </a:ext>
                          </a:extLst>
                        </a:blip>
                        <a:srcRect/>
                        <a:stretch>
                          <a:fillRect/>
                        </a:stretch>
                      </p:blipFill>
                      <p:spPr bwMode="auto">
                        <a:xfrm>
                          <a:off x="6842125" y="3399539"/>
                          <a:ext cx="558800" cy="469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5" name="Oval 45"/>
            <p:cNvSpPr>
              <a:spLocks noChangeArrowheads="1"/>
            </p:cNvSpPr>
            <p:nvPr/>
          </p:nvSpPr>
          <p:spPr bwMode="auto">
            <a:xfrm>
              <a:off x="7477125" y="4213926"/>
              <a:ext cx="76200" cy="76200"/>
            </a:xfrm>
            <a:prstGeom prst="ellipse">
              <a:avLst/>
            </a:prstGeom>
            <a:solidFill>
              <a:srgbClr val="FF66FF"/>
            </a:solidFill>
            <a:ln w="9525">
              <a:solidFill>
                <a:srgbClr val="FF66FF"/>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56" name="Arc 46"/>
            <p:cNvSpPr>
              <a:spLocks/>
            </p:cNvSpPr>
            <p:nvPr/>
          </p:nvSpPr>
          <p:spPr bwMode="auto">
            <a:xfrm rot="1681978">
              <a:off x="5757863" y="4948939"/>
              <a:ext cx="735012" cy="827087"/>
            </a:xfrm>
            <a:custGeom>
              <a:avLst/>
              <a:gdLst>
                <a:gd name="T0" fmla="*/ 2147483646 w 17391"/>
                <a:gd name="T1" fmla="*/ 0 h 19541"/>
                <a:gd name="T2" fmla="*/ 2147483646 w 17391"/>
                <a:gd name="T3" fmla="*/ 2147483646 h 19541"/>
                <a:gd name="T4" fmla="*/ 0 w 17391"/>
                <a:gd name="T5" fmla="*/ 2147483646 h 19541"/>
                <a:gd name="T6" fmla="*/ 0 60000 65536"/>
                <a:gd name="T7" fmla="*/ 0 60000 65536"/>
                <a:gd name="T8" fmla="*/ 0 60000 65536"/>
              </a:gdLst>
              <a:ahLst/>
              <a:cxnLst>
                <a:cxn ang="T6">
                  <a:pos x="T0" y="T1"/>
                </a:cxn>
                <a:cxn ang="T7">
                  <a:pos x="T2" y="T3"/>
                </a:cxn>
                <a:cxn ang="T8">
                  <a:pos x="T4" y="T5"/>
                </a:cxn>
              </a:cxnLst>
              <a:rect l="0" t="0" r="r" b="b"/>
              <a:pathLst>
                <a:path w="17391" h="19541" fill="none" extrusionOk="0">
                  <a:moveTo>
                    <a:pt x="9203" y="-1"/>
                  </a:moveTo>
                  <a:cubicBezTo>
                    <a:pt x="12448" y="1528"/>
                    <a:pt x="15262" y="3841"/>
                    <a:pt x="17390" y="6730"/>
                  </a:cubicBezTo>
                </a:path>
                <a:path w="17391" h="19541" stroke="0" extrusionOk="0">
                  <a:moveTo>
                    <a:pt x="9203" y="-1"/>
                  </a:moveTo>
                  <a:cubicBezTo>
                    <a:pt x="12448" y="1528"/>
                    <a:pt x="15262" y="3841"/>
                    <a:pt x="17390" y="6730"/>
                  </a:cubicBezTo>
                  <a:lnTo>
                    <a:pt x="0" y="19541"/>
                  </a:lnTo>
                  <a:lnTo>
                    <a:pt x="9203" y="-1"/>
                  </a:lnTo>
                  <a:close/>
                </a:path>
              </a:pathLst>
            </a:custGeom>
            <a:noFill/>
            <a:ln w="19050">
              <a:solidFill>
                <a:srgbClr val="FF9900"/>
              </a:solidFill>
              <a:round/>
              <a:headEnd type="triangle" w="sm" len="lg"/>
              <a:tailEnd type="triangle" w="sm"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7" name="Arc 47"/>
            <p:cNvSpPr>
              <a:spLocks/>
            </p:cNvSpPr>
            <p:nvPr/>
          </p:nvSpPr>
          <p:spPr bwMode="auto">
            <a:xfrm rot="1681978">
              <a:off x="8039100" y="5185476"/>
              <a:ext cx="511175" cy="1052513"/>
            </a:xfrm>
            <a:custGeom>
              <a:avLst/>
              <a:gdLst>
                <a:gd name="T0" fmla="*/ 0 w 17353"/>
                <a:gd name="T1" fmla="*/ 2147483646 h 21600"/>
                <a:gd name="T2" fmla="*/ 2147483646 w 17353"/>
                <a:gd name="T3" fmla="*/ 2147483646 h 21600"/>
                <a:gd name="T4" fmla="*/ 2147483646 w 17353"/>
                <a:gd name="T5" fmla="*/ 2147483646 h 21600"/>
                <a:gd name="T6" fmla="*/ 0 60000 65536"/>
                <a:gd name="T7" fmla="*/ 0 60000 65536"/>
                <a:gd name="T8" fmla="*/ 0 60000 65536"/>
              </a:gdLst>
              <a:ahLst/>
              <a:cxnLst>
                <a:cxn ang="T6">
                  <a:pos x="T0" y="T1"/>
                </a:cxn>
                <a:cxn ang="T7">
                  <a:pos x="T2" y="T3"/>
                </a:cxn>
                <a:cxn ang="T8">
                  <a:pos x="T4" y="T5"/>
                </a:cxn>
              </a:cxnLst>
              <a:rect l="0" t="0" r="r" b="b"/>
              <a:pathLst>
                <a:path w="17353" h="21600" fill="none" extrusionOk="0">
                  <a:moveTo>
                    <a:pt x="0" y="2077"/>
                  </a:moveTo>
                  <a:cubicBezTo>
                    <a:pt x="2889" y="709"/>
                    <a:pt x="6045" y="-1"/>
                    <a:pt x="9242" y="0"/>
                  </a:cubicBezTo>
                  <a:cubicBezTo>
                    <a:pt x="12022" y="0"/>
                    <a:pt x="14776" y="536"/>
                    <a:pt x="17353" y="1580"/>
                  </a:cubicBezTo>
                </a:path>
                <a:path w="17353" h="21600" stroke="0" extrusionOk="0">
                  <a:moveTo>
                    <a:pt x="0" y="2077"/>
                  </a:moveTo>
                  <a:cubicBezTo>
                    <a:pt x="2889" y="709"/>
                    <a:pt x="6045" y="-1"/>
                    <a:pt x="9242" y="0"/>
                  </a:cubicBezTo>
                  <a:cubicBezTo>
                    <a:pt x="12022" y="0"/>
                    <a:pt x="14776" y="536"/>
                    <a:pt x="17353" y="1580"/>
                  </a:cubicBezTo>
                  <a:lnTo>
                    <a:pt x="9242" y="21600"/>
                  </a:lnTo>
                  <a:lnTo>
                    <a:pt x="0" y="2077"/>
                  </a:lnTo>
                  <a:close/>
                </a:path>
              </a:pathLst>
            </a:custGeom>
            <a:noFill/>
            <a:ln w="19050">
              <a:solidFill>
                <a:srgbClr val="FF9900"/>
              </a:solidFill>
              <a:round/>
              <a:headEnd type="triangle" w="sm" len="lg"/>
              <a:tailEnd type="triangle" w="sm"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pic>
        <p:nvPicPr>
          <p:cNvPr id="4" name="图片 3"/>
          <p:cNvPicPr>
            <a:picLocks noChangeAspect="1"/>
          </p:cNvPicPr>
          <p:nvPr/>
        </p:nvPicPr>
        <p:blipFill>
          <a:blip r:embed="rId37"/>
          <a:stretch>
            <a:fillRect/>
          </a:stretch>
        </p:blipFill>
        <p:spPr>
          <a:xfrm>
            <a:off x="-52353" y="-11999"/>
            <a:ext cx="5383996" cy="6858000"/>
          </a:xfrm>
          <a:prstGeom prst="rect">
            <a:avLst/>
          </a:prstGeom>
        </p:spPr>
      </p:pic>
    </p:spTree>
    <p:extLst>
      <p:ext uri="{BB962C8B-B14F-4D97-AF65-F5344CB8AC3E}">
        <p14:creationId xmlns:p14="http://schemas.microsoft.com/office/powerpoint/2010/main" val="590140241"/>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44739"/>
                                        </p:tgtEl>
                                        <p:attrNameLst>
                                          <p:attrName>style.visibility</p:attrName>
                                        </p:attrNameLst>
                                      </p:cBhvr>
                                      <p:to>
                                        <p:strVal val="visible"/>
                                      </p:to>
                                    </p:set>
                                    <p:animEffect transition="in" filter="wipe(left)">
                                      <p:cBhvr>
                                        <p:cTn id="7" dur="2000"/>
                                        <p:tgtEl>
                                          <p:spTgt spid="244739"/>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244738"/>
                                        </p:tgtEl>
                                        <p:attrNameLst>
                                          <p:attrName>style.visibility</p:attrName>
                                        </p:attrNameLst>
                                      </p:cBhvr>
                                      <p:to>
                                        <p:strVal val="visible"/>
                                      </p:to>
                                    </p:set>
                                    <p:animEffect transition="in" filter="wipe(left)">
                                      <p:cBhvr>
                                        <p:cTn id="12" dur="2000"/>
                                        <p:tgtEl>
                                          <p:spTgt spid="244738"/>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244742"/>
                                        </p:tgtEl>
                                        <p:attrNameLst>
                                          <p:attrName>style.visibility</p:attrName>
                                        </p:attrNameLst>
                                      </p:cBhvr>
                                      <p:to>
                                        <p:strVal val="visible"/>
                                      </p:to>
                                    </p:set>
                                    <p:animEffect transition="in" filter="wipe(left)">
                                      <p:cBhvr>
                                        <p:cTn id="17" dur="2000"/>
                                        <p:tgtEl>
                                          <p:spTgt spid="24474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nodeType="clickEffect">
                                  <p:stCondLst>
                                    <p:cond delay="0"/>
                                  </p:stCondLst>
                                  <p:childTnLst>
                                    <p:set>
                                      <p:cBhvr>
                                        <p:cTn id="21" dur="1" fill="hold">
                                          <p:stCondLst>
                                            <p:cond delay="0"/>
                                          </p:stCondLst>
                                        </p:cTn>
                                        <p:tgtEl>
                                          <p:spTgt spid="244748"/>
                                        </p:tgtEl>
                                        <p:attrNameLst>
                                          <p:attrName>style.visibility</p:attrName>
                                        </p:attrNameLst>
                                      </p:cBhvr>
                                      <p:to>
                                        <p:strVal val="visible"/>
                                      </p:to>
                                    </p:set>
                                    <p:animEffect transition="in" filter="wipe(left)">
                                      <p:cBhvr>
                                        <p:cTn id="22" dur="2000"/>
                                        <p:tgtEl>
                                          <p:spTgt spid="244748"/>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nodeType="clickEffect">
                                  <p:stCondLst>
                                    <p:cond delay="0"/>
                                  </p:stCondLst>
                                  <p:childTnLst>
                                    <p:set>
                                      <p:cBhvr>
                                        <p:cTn id="26" dur="1" fill="hold">
                                          <p:stCondLst>
                                            <p:cond delay="0"/>
                                          </p:stCondLst>
                                        </p:cTn>
                                        <p:tgtEl>
                                          <p:spTgt spid="244747"/>
                                        </p:tgtEl>
                                        <p:attrNameLst>
                                          <p:attrName>style.visibility</p:attrName>
                                        </p:attrNameLst>
                                      </p:cBhvr>
                                      <p:to>
                                        <p:strVal val="visible"/>
                                      </p:to>
                                    </p:set>
                                    <p:animEffect transition="in" filter="wipe(left)">
                                      <p:cBhvr>
                                        <p:cTn id="27" dur="2000"/>
                                        <p:tgtEl>
                                          <p:spTgt spid="244747"/>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244741"/>
                                        </p:tgtEl>
                                        <p:attrNameLst>
                                          <p:attrName>style.visibility</p:attrName>
                                        </p:attrNameLst>
                                      </p:cBhvr>
                                      <p:to>
                                        <p:strVal val="visible"/>
                                      </p:to>
                                    </p:set>
                                    <p:animEffect transition="in" filter="wipe(left)">
                                      <p:cBhvr>
                                        <p:cTn id="32" dur="2000"/>
                                        <p:tgtEl>
                                          <p:spTgt spid="244741"/>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nodeType="clickEffect">
                                  <p:stCondLst>
                                    <p:cond delay="0"/>
                                  </p:stCondLst>
                                  <p:childTnLst>
                                    <p:set>
                                      <p:cBhvr>
                                        <p:cTn id="36" dur="1" fill="hold">
                                          <p:stCondLst>
                                            <p:cond delay="0"/>
                                          </p:stCondLst>
                                        </p:cTn>
                                        <p:tgtEl>
                                          <p:spTgt spid="244750"/>
                                        </p:tgtEl>
                                        <p:attrNameLst>
                                          <p:attrName>style.visibility</p:attrName>
                                        </p:attrNameLst>
                                      </p:cBhvr>
                                      <p:to>
                                        <p:strVal val="visible"/>
                                      </p:to>
                                    </p:set>
                                    <p:animEffect transition="in" filter="wipe(left)">
                                      <p:cBhvr>
                                        <p:cTn id="37" dur="2000"/>
                                        <p:tgtEl>
                                          <p:spTgt spid="244750"/>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244749"/>
                                        </p:tgtEl>
                                        <p:attrNameLst>
                                          <p:attrName>style.visibility</p:attrName>
                                        </p:attrNameLst>
                                      </p:cBhvr>
                                      <p:to>
                                        <p:strVal val="visible"/>
                                      </p:to>
                                    </p:set>
                                    <p:animEffect transition="in" filter="wipe(left)">
                                      <p:cBhvr>
                                        <p:cTn id="42" dur="2000"/>
                                        <p:tgtEl>
                                          <p:spTgt spid="244749"/>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nodeType="clickEffect">
                                  <p:stCondLst>
                                    <p:cond delay="0"/>
                                  </p:stCondLst>
                                  <p:childTnLst>
                                    <p:set>
                                      <p:cBhvr>
                                        <p:cTn id="46" dur="1" fill="hold">
                                          <p:stCondLst>
                                            <p:cond delay="0"/>
                                          </p:stCondLst>
                                        </p:cTn>
                                        <p:tgtEl>
                                          <p:spTgt spid="244752"/>
                                        </p:tgtEl>
                                        <p:attrNameLst>
                                          <p:attrName>style.visibility</p:attrName>
                                        </p:attrNameLst>
                                      </p:cBhvr>
                                      <p:to>
                                        <p:strVal val="visible"/>
                                      </p:to>
                                    </p:set>
                                    <p:animEffect transition="in" filter="wipe(left)">
                                      <p:cBhvr>
                                        <p:cTn id="47" dur="500"/>
                                        <p:tgtEl>
                                          <p:spTgt spid="244752"/>
                                        </p:tgtEl>
                                      </p:cBhvr>
                                    </p:animEffect>
                                  </p:childTnLst>
                                </p:cTn>
                              </p:par>
                            </p:childTnLst>
                          </p:cTn>
                        </p:par>
                        <p:par>
                          <p:cTn id="48" fill="hold" nodeType="afterGroup">
                            <p:stCondLst>
                              <p:cond delay="500"/>
                            </p:stCondLst>
                            <p:childTnLst>
                              <p:par>
                                <p:cTn id="49" presetID="22" presetClass="entr" presetSubtype="8" fill="hold" grpId="0" nodeType="afterEffect">
                                  <p:stCondLst>
                                    <p:cond delay="0"/>
                                  </p:stCondLst>
                                  <p:childTnLst>
                                    <p:set>
                                      <p:cBhvr>
                                        <p:cTn id="50" dur="1" fill="hold">
                                          <p:stCondLst>
                                            <p:cond delay="0"/>
                                          </p:stCondLst>
                                        </p:cTn>
                                        <p:tgtEl>
                                          <p:spTgt spid="244751"/>
                                        </p:tgtEl>
                                        <p:attrNameLst>
                                          <p:attrName>style.visibility</p:attrName>
                                        </p:attrNameLst>
                                      </p:cBhvr>
                                      <p:to>
                                        <p:strVal val="visible"/>
                                      </p:to>
                                    </p:set>
                                    <p:animEffect transition="in" filter="wipe(left)">
                                      <p:cBhvr>
                                        <p:cTn id="51" dur="500"/>
                                        <p:tgtEl>
                                          <p:spTgt spid="244751"/>
                                        </p:tgtEl>
                                      </p:cBhvr>
                                    </p:animEffect>
                                  </p:childTnLst>
                                </p:cTn>
                              </p:par>
                            </p:childTnLst>
                          </p:cTn>
                        </p:par>
                      </p:childTnLst>
                    </p:cTn>
                  </p:par>
                  <p:par>
                    <p:cTn id="52" fill="hold" nodeType="clickPar">
                      <p:stCondLst>
                        <p:cond delay="indefinite"/>
                      </p:stCondLst>
                      <p:childTnLst>
                        <p:par>
                          <p:cTn id="53" fill="hold" nodeType="withGroup">
                            <p:stCondLst>
                              <p:cond delay="0"/>
                            </p:stCondLst>
                            <p:childTnLst>
                              <p:par>
                                <p:cTn id="54" presetID="22" presetClass="entr" presetSubtype="8" fill="hold" grpId="0" nodeType="clickEffect">
                                  <p:stCondLst>
                                    <p:cond delay="0"/>
                                  </p:stCondLst>
                                  <p:childTnLst>
                                    <p:set>
                                      <p:cBhvr>
                                        <p:cTn id="55" dur="1" fill="hold">
                                          <p:stCondLst>
                                            <p:cond delay="0"/>
                                          </p:stCondLst>
                                        </p:cTn>
                                        <p:tgtEl>
                                          <p:spTgt spid="244744"/>
                                        </p:tgtEl>
                                        <p:attrNameLst>
                                          <p:attrName>style.visibility</p:attrName>
                                        </p:attrNameLst>
                                      </p:cBhvr>
                                      <p:to>
                                        <p:strVal val="visible"/>
                                      </p:to>
                                    </p:set>
                                    <p:animEffect transition="in" filter="wipe(left)">
                                      <p:cBhvr>
                                        <p:cTn id="56" dur="2000"/>
                                        <p:tgtEl>
                                          <p:spTgt spid="244744"/>
                                        </p:tgtEl>
                                      </p:cBhvr>
                                    </p:animEffect>
                                  </p:childTnLst>
                                </p:cTn>
                              </p:par>
                            </p:childTnLst>
                          </p:cTn>
                        </p:par>
                      </p:childTnLst>
                    </p:cTn>
                  </p:par>
                  <p:par>
                    <p:cTn id="57" fill="hold" nodeType="clickPar">
                      <p:stCondLst>
                        <p:cond delay="indefinite"/>
                      </p:stCondLst>
                      <p:childTnLst>
                        <p:par>
                          <p:cTn id="58" fill="hold" nodeType="withGroup">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244753"/>
                                        </p:tgtEl>
                                        <p:attrNameLst>
                                          <p:attrName>style.visibility</p:attrName>
                                        </p:attrNameLst>
                                      </p:cBhvr>
                                      <p:to>
                                        <p:strVal val="visible"/>
                                      </p:to>
                                    </p:set>
                                    <p:animEffect transition="in" filter="wipe(left)">
                                      <p:cBhvr>
                                        <p:cTn id="61" dur="500"/>
                                        <p:tgtEl>
                                          <p:spTgt spid="244753"/>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22" presetClass="entr" presetSubtype="8" fill="hold" nodeType="clickEffect">
                                  <p:stCondLst>
                                    <p:cond delay="0"/>
                                  </p:stCondLst>
                                  <p:childTnLst>
                                    <p:set>
                                      <p:cBhvr>
                                        <p:cTn id="65" dur="1" fill="hold">
                                          <p:stCondLst>
                                            <p:cond delay="0"/>
                                          </p:stCondLst>
                                        </p:cTn>
                                        <p:tgtEl>
                                          <p:spTgt spid="244745"/>
                                        </p:tgtEl>
                                        <p:attrNameLst>
                                          <p:attrName>style.visibility</p:attrName>
                                        </p:attrNameLst>
                                      </p:cBhvr>
                                      <p:to>
                                        <p:strVal val="visible"/>
                                      </p:to>
                                    </p:set>
                                    <p:animEffect transition="in" filter="wipe(left)">
                                      <p:cBhvr>
                                        <p:cTn id="66" dur="2000"/>
                                        <p:tgtEl>
                                          <p:spTgt spid="244745"/>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22" presetClass="entr" presetSubtype="8" fill="hold" nodeType="clickEffect">
                                  <p:stCondLst>
                                    <p:cond delay="0"/>
                                  </p:stCondLst>
                                  <p:childTnLst>
                                    <p:set>
                                      <p:cBhvr>
                                        <p:cTn id="70" dur="1" fill="hold">
                                          <p:stCondLst>
                                            <p:cond delay="0"/>
                                          </p:stCondLst>
                                        </p:cTn>
                                        <p:tgtEl>
                                          <p:spTgt spid="244746"/>
                                        </p:tgtEl>
                                        <p:attrNameLst>
                                          <p:attrName>style.visibility</p:attrName>
                                        </p:attrNameLst>
                                      </p:cBhvr>
                                      <p:to>
                                        <p:strVal val="visible"/>
                                      </p:to>
                                    </p:set>
                                    <p:animEffect transition="in" filter="wipe(left)">
                                      <p:cBhvr>
                                        <p:cTn id="71" dur="2000"/>
                                        <p:tgtEl>
                                          <p:spTgt spid="244746"/>
                                        </p:tgtEl>
                                      </p:cBhvr>
                                    </p:animEffect>
                                  </p:childTnLst>
                                </p:cTn>
                              </p:par>
                            </p:childTnLst>
                          </p:cTn>
                        </p:par>
                      </p:childTnLst>
                    </p:cTn>
                  </p:par>
                  <p:par>
                    <p:cTn id="72" fill="hold">
                      <p:stCondLst>
                        <p:cond delay="indefinite"/>
                      </p:stCondLst>
                      <p:childTnLst>
                        <p:par>
                          <p:cTn id="73" fill="hold">
                            <p:stCondLst>
                              <p:cond delay="0"/>
                            </p:stCondLst>
                            <p:childTnLst>
                              <p:par>
                                <p:cTn id="74" presetID="2" presetClass="entr" presetSubtype="4" fill="hold" nodeType="clickEffect">
                                  <p:stCondLst>
                                    <p:cond delay="0"/>
                                  </p:stCondLst>
                                  <p:childTnLst>
                                    <p:set>
                                      <p:cBhvr>
                                        <p:cTn id="75" dur="1" fill="hold">
                                          <p:stCondLst>
                                            <p:cond delay="0"/>
                                          </p:stCondLst>
                                        </p:cTn>
                                        <p:tgtEl>
                                          <p:spTgt spid="4"/>
                                        </p:tgtEl>
                                        <p:attrNameLst>
                                          <p:attrName>style.visibility</p:attrName>
                                        </p:attrNameLst>
                                      </p:cBhvr>
                                      <p:to>
                                        <p:strVal val="visible"/>
                                      </p:to>
                                    </p:set>
                                    <p:anim calcmode="lin" valueType="num">
                                      <p:cBhvr additive="base">
                                        <p:cTn id="76" dur="500" fill="hold"/>
                                        <p:tgtEl>
                                          <p:spTgt spid="4"/>
                                        </p:tgtEl>
                                        <p:attrNameLst>
                                          <p:attrName>ppt_x</p:attrName>
                                        </p:attrNameLst>
                                      </p:cBhvr>
                                      <p:tavLst>
                                        <p:tav tm="0">
                                          <p:val>
                                            <p:strVal val="#ppt_x"/>
                                          </p:val>
                                        </p:tav>
                                        <p:tav tm="100000">
                                          <p:val>
                                            <p:strVal val="#ppt_x"/>
                                          </p:val>
                                        </p:tav>
                                      </p:tavLst>
                                    </p:anim>
                                    <p:anim calcmode="lin" valueType="num">
                                      <p:cBhvr additive="base">
                                        <p:cTn id="77"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2" presetClass="exit" presetSubtype="4" fill="hold" nodeType="clickEffect">
                                  <p:stCondLst>
                                    <p:cond delay="0"/>
                                  </p:stCondLst>
                                  <p:childTnLst>
                                    <p:anim calcmode="lin" valueType="num">
                                      <p:cBhvr additive="base">
                                        <p:cTn id="81" dur="500"/>
                                        <p:tgtEl>
                                          <p:spTgt spid="4"/>
                                        </p:tgtEl>
                                        <p:attrNameLst>
                                          <p:attrName>ppt_x</p:attrName>
                                        </p:attrNameLst>
                                      </p:cBhvr>
                                      <p:tavLst>
                                        <p:tav tm="0">
                                          <p:val>
                                            <p:strVal val="ppt_x"/>
                                          </p:val>
                                        </p:tav>
                                        <p:tav tm="100000">
                                          <p:val>
                                            <p:strVal val="ppt_x"/>
                                          </p:val>
                                        </p:tav>
                                      </p:tavLst>
                                    </p:anim>
                                    <p:anim calcmode="lin" valueType="num">
                                      <p:cBhvr additive="base">
                                        <p:cTn id="82" dur="500"/>
                                        <p:tgtEl>
                                          <p:spTgt spid="4"/>
                                        </p:tgtEl>
                                        <p:attrNameLst>
                                          <p:attrName>ppt_y</p:attrName>
                                        </p:attrNameLst>
                                      </p:cBhvr>
                                      <p:tavLst>
                                        <p:tav tm="0">
                                          <p:val>
                                            <p:strVal val="ppt_y"/>
                                          </p:val>
                                        </p:tav>
                                        <p:tav tm="100000">
                                          <p:val>
                                            <p:strVal val="1+ppt_h/2"/>
                                          </p:val>
                                        </p:tav>
                                      </p:tavLst>
                                    </p:anim>
                                    <p:set>
                                      <p:cBhvr>
                                        <p:cTn id="83" dur="1" fill="hold">
                                          <p:stCondLst>
                                            <p:cond delay="499"/>
                                          </p:stCondLst>
                                        </p:cTn>
                                        <p:tgtEl>
                                          <p:spTgt spid="4"/>
                                        </p:tgtEl>
                                        <p:attrNameLst>
                                          <p:attrName>style.visibility</p:attrName>
                                        </p:attrNameLst>
                                      </p:cBhvr>
                                      <p:to>
                                        <p:strVal val="hidden"/>
                                      </p:to>
                                    </p:set>
                                  </p:childTnLst>
                                </p:cTn>
                              </p:par>
                            </p:childTnLst>
                          </p:cTn>
                        </p:par>
                      </p:childTnLst>
                    </p:cTn>
                  </p:par>
                  <p:par>
                    <p:cTn id="84" fill="hold">
                      <p:stCondLst>
                        <p:cond delay="indefinite"/>
                      </p:stCondLst>
                      <p:childTnLst>
                        <p:par>
                          <p:cTn id="85" fill="hold">
                            <p:stCondLst>
                              <p:cond delay="0"/>
                            </p:stCondLst>
                            <p:childTnLst>
                              <p:par>
                                <p:cTn id="86" presetID="22" presetClass="entr" presetSubtype="8" fill="hold" grpId="0" nodeType="clickEffect">
                                  <p:stCondLst>
                                    <p:cond delay="0"/>
                                  </p:stCondLst>
                                  <p:childTnLst>
                                    <p:set>
                                      <p:cBhvr>
                                        <p:cTn id="87" dur="1" fill="hold">
                                          <p:stCondLst>
                                            <p:cond delay="0"/>
                                          </p:stCondLst>
                                        </p:cTn>
                                        <p:tgtEl>
                                          <p:spTgt spid="18"/>
                                        </p:tgtEl>
                                        <p:attrNameLst>
                                          <p:attrName>style.visibility</p:attrName>
                                        </p:attrNameLst>
                                      </p:cBhvr>
                                      <p:to>
                                        <p:strVal val="visible"/>
                                      </p:to>
                                    </p:set>
                                    <p:animEffect transition="in" filter="wipe(left)">
                                      <p:cBhvr>
                                        <p:cTn id="88" dur="2000"/>
                                        <p:tgtEl>
                                          <p:spTgt spid="18"/>
                                        </p:tgtEl>
                                      </p:cBhvr>
                                    </p:animEffect>
                                  </p:childTnLst>
                                </p:cTn>
                              </p:par>
                            </p:childTnLst>
                          </p:cTn>
                        </p:par>
                      </p:childTnLst>
                    </p:cTn>
                  </p:par>
                  <p:par>
                    <p:cTn id="89" fill="hold" nodeType="clickPar">
                      <p:stCondLst>
                        <p:cond delay="indefinite"/>
                      </p:stCondLst>
                      <p:childTnLst>
                        <p:par>
                          <p:cTn id="90" fill="hold" nodeType="withGroup">
                            <p:stCondLst>
                              <p:cond delay="0"/>
                            </p:stCondLst>
                            <p:childTnLst>
                              <p:par>
                                <p:cTn id="91" presetID="22" presetClass="entr" presetSubtype="8" fill="hold" nodeType="clickEffect">
                                  <p:stCondLst>
                                    <p:cond delay="0"/>
                                  </p:stCondLst>
                                  <p:childTnLst>
                                    <p:set>
                                      <p:cBhvr>
                                        <p:cTn id="92" dur="1" fill="hold">
                                          <p:stCondLst>
                                            <p:cond delay="0"/>
                                          </p:stCondLst>
                                        </p:cTn>
                                        <p:tgtEl>
                                          <p:spTgt spid="19"/>
                                        </p:tgtEl>
                                        <p:attrNameLst>
                                          <p:attrName>style.visibility</p:attrName>
                                        </p:attrNameLst>
                                      </p:cBhvr>
                                      <p:to>
                                        <p:strVal val="visible"/>
                                      </p:to>
                                    </p:set>
                                    <p:animEffect transition="in" filter="wipe(left)">
                                      <p:cBhvr>
                                        <p:cTn id="93" dur="2000"/>
                                        <p:tgtEl>
                                          <p:spTgt spid="19"/>
                                        </p:tgtEl>
                                      </p:cBhvr>
                                    </p:animEffect>
                                  </p:childTnLst>
                                </p:cTn>
                              </p:par>
                            </p:childTnLst>
                          </p:cTn>
                        </p:par>
                      </p:childTnLst>
                    </p:cTn>
                  </p:par>
                  <p:par>
                    <p:cTn id="94" fill="hold" nodeType="clickPar">
                      <p:stCondLst>
                        <p:cond delay="indefinite"/>
                      </p:stCondLst>
                      <p:childTnLst>
                        <p:par>
                          <p:cTn id="95" fill="hold" nodeType="withGroup">
                            <p:stCondLst>
                              <p:cond delay="0"/>
                            </p:stCondLst>
                            <p:childTnLst>
                              <p:par>
                                <p:cTn id="96" presetID="22" presetClass="entr" presetSubtype="8" fill="hold" nodeType="clickEffect">
                                  <p:stCondLst>
                                    <p:cond delay="0"/>
                                  </p:stCondLst>
                                  <p:childTnLst>
                                    <p:set>
                                      <p:cBhvr>
                                        <p:cTn id="97" dur="1" fill="hold">
                                          <p:stCondLst>
                                            <p:cond delay="0"/>
                                          </p:stCondLst>
                                        </p:cTn>
                                        <p:tgtEl>
                                          <p:spTgt spid="20"/>
                                        </p:tgtEl>
                                        <p:attrNameLst>
                                          <p:attrName>style.visibility</p:attrName>
                                        </p:attrNameLst>
                                      </p:cBhvr>
                                      <p:to>
                                        <p:strVal val="visible"/>
                                      </p:to>
                                    </p:set>
                                    <p:animEffect transition="in" filter="wipe(left)">
                                      <p:cBhvr>
                                        <p:cTn id="98" dur="2000"/>
                                        <p:tgtEl>
                                          <p:spTgt spid="20"/>
                                        </p:tgtEl>
                                      </p:cBhvr>
                                    </p:animEffect>
                                  </p:childTnLst>
                                </p:cTn>
                              </p:par>
                            </p:childTnLst>
                          </p:cTn>
                        </p:par>
                      </p:childTnLst>
                    </p:cTn>
                  </p:par>
                  <p:par>
                    <p:cTn id="99" fill="hold" nodeType="clickPar">
                      <p:stCondLst>
                        <p:cond delay="indefinite"/>
                      </p:stCondLst>
                      <p:childTnLst>
                        <p:par>
                          <p:cTn id="100" fill="hold" nodeType="withGroup">
                            <p:stCondLst>
                              <p:cond delay="0"/>
                            </p:stCondLst>
                            <p:childTnLst>
                              <p:par>
                                <p:cTn id="101" presetID="22" presetClass="entr" presetSubtype="1" fill="hold" grpId="0" nodeType="clickEffect">
                                  <p:stCondLst>
                                    <p:cond delay="0"/>
                                  </p:stCondLst>
                                  <p:childTnLst>
                                    <p:set>
                                      <p:cBhvr>
                                        <p:cTn id="102" dur="1" fill="hold">
                                          <p:stCondLst>
                                            <p:cond delay="0"/>
                                          </p:stCondLst>
                                        </p:cTn>
                                        <p:tgtEl>
                                          <p:spTgt spid="23"/>
                                        </p:tgtEl>
                                        <p:attrNameLst>
                                          <p:attrName>style.visibility</p:attrName>
                                        </p:attrNameLst>
                                      </p:cBhvr>
                                      <p:to>
                                        <p:strVal val="visible"/>
                                      </p:to>
                                    </p:set>
                                    <p:animEffect transition="in" filter="wipe(up)">
                                      <p:cBhvr>
                                        <p:cTn id="103" dur="500"/>
                                        <p:tgtEl>
                                          <p:spTgt spid="23"/>
                                        </p:tgtEl>
                                      </p:cBhvr>
                                    </p:animEffect>
                                  </p:childTnLst>
                                </p:cTn>
                              </p:par>
                            </p:childTnLst>
                          </p:cTn>
                        </p:par>
                      </p:childTnLst>
                    </p:cTn>
                  </p:par>
                  <p:par>
                    <p:cTn id="104" fill="hold" nodeType="clickPar">
                      <p:stCondLst>
                        <p:cond delay="indefinite"/>
                      </p:stCondLst>
                      <p:childTnLst>
                        <p:par>
                          <p:cTn id="105" fill="hold" nodeType="withGroup">
                            <p:stCondLst>
                              <p:cond delay="0"/>
                            </p:stCondLst>
                            <p:childTnLst>
                              <p:par>
                                <p:cTn id="106" presetID="22" presetClass="entr" presetSubtype="8" fill="hold" grpId="0" nodeType="clickEffect">
                                  <p:stCondLst>
                                    <p:cond delay="0"/>
                                  </p:stCondLst>
                                  <p:childTnLst>
                                    <p:set>
                                      <p:cBhvr>
                                        <p:cTn id="107" dur="1" fill="hold">
                                          <p:stCondLst>
                                            <p:cond delay="0"/>
                                          </p:stCondLst>
                                        </p:cTn>
                                        <p:tgtEl>
                                          <p:spTgt spid="24"/>
                                        </p:tgtEl>
                                        <p:attrNameLst>
                                          <p:attrName>style.visibility</p:attrName>
                                        </p:attrNameLst>
                                      </p:cBhvr>
                                      <p:to>
                                        <p:strVal val="visible"/>
                                      </p:to>
                                    </p:set>
                                    <p:animEffect transition="in" filter="wipe(left)">
                                      <p:cBhvr>
                                        <p:cTn id="108" dur="500"/>
                                        <p:tgtEl>
                                          <p:spTgt spid="24"/>
                                        </p:tgtEl>
                                      </p:cBhvr>
                                    </p:animEffect>
                                  </p:childTnLst>
                                </p:cTn>
                              </p:par>
                            </p:childTnLst>
                          </p:cTn>
                        </p:par>
                      </p:childTnLst>
                    </p:cTn>
                  </p:par>
                  <p:par>
                    <p:cTn id="109" fill="hold" nodeType="clickPar">
                      <p:stCondLst>
                        <p:cond delay="indefinite"/>
                      </p:stCondLst>
                      <p:childTnLst>
                        <p:par>
                          <p:cTn id="110" fill="hold" nodeType="withGroup">
                            <p:stCondLst>
                              <p:cond delay="0"/>
                            </p:stCondLst>
                            <p:childTnLst>
                              <p:par>
                                <p:cTn id="111" presetID="22" presetClass="entr" presetSubtype="8" fill="hold" nodeType="clickEffect">
                                  <p:stCondLst>
                                    <p:cond delay="0"/>
                                  </p:stCondLst>
                                  <p:childTnLst>
                                    <p:set>
                                      <p:cBhvr>
                                        <p:cTn id="112" dur="1" fill="hold">
                                          <p:stCondLst>
                                            <p:cond delay="0"/>
                                          </p:stCondLst>
                                        </p:cTn>
                                        <p:tgtEl>
                                          <p:spTgt spid="21"/>
                                        </p:tgtEl>
                                        <p:attrNameLst>
                                          <p:attrName>style.visibility</p:attrName>
                                        </p:attrNameLst>
                                      </p:cBhvr>
                                      <p:to>
                                        <p:strVal val="visible"/>
                                      </p:to>
                                    </p:set>
                                    <p:animEffect transition="in" filter="wipe(left)">
                                      <p:cBhvr>
                                        <p:cTn id="113" dur="2000"/>
                                        <p:tgtEl>
                                          <p:spTgt spid="21"/>
                                        </p:tgtEl>
                                      </p:cBhvr>
                                    </p:animEffect>
                                  </p:childTnLst>
                                </p:cTn>
                              </p:par>
                            </p:childTnLst>
                          </p:cTn>
                        </p:par>
                      </p:childTnLst>
                    </p:cTn>
                  </p:par>
                  <p:par>
                    <p:cTn id="114" fill="hold" nodeType="clickPar">
                      <p:stCondLst>
                        <p:cond delay="indefinite"/>
                      </p:stCondLst>
                      <p:childTnLst>
                        <p:par>
                          <p:cTn id="115" fill="hold" nodeType="withGroup">
                            <p:stCondLst>
                              <p:cond delay="0"/>
                            </p:stCondLst>
                            <p:childTnLst>
                              <p:par>
                                <p:cTn id="116" presetID="22" presetClass="entr" presetSubtype="8" fill="hold" nodeType="clickEffect">
                                  <p:stCondLst>
                                    <p:cond delay="0"/>
                                  </p:stCondLst>
                                  <p:childTnLst>
                                    <p:set>
                                      <p:cBhvr>
                                        <p:cTn id="117" dur="1" fill="hold">
                                          <p:stCondLst>
                                            <p:cond delay="0"/>
                                          </p:stCondLst>
                                        </p:cTn>
                                        <p:tgtEl>
                                          <p:spTgt spid="22"/>
                                        </p:tgtEl>
                                        <p:attrNameLst>
                                          <p:attrName>style.visibility</p:attrName>
                                        </p:attrNameLst>
                                      </p:cBhvr>
                                      <p:to>
                                        <p:strVal val="visible"/>
                                      </p:to>
                                    </p:set>
                                    <p:animEffect transition="in" filter="wipe(left)">
                                      <p:cBhvr>
                                        <p:cTn id="11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744" grpId="0" autoUpdateAnimBg="0"/>
      <p:bldP spid="244751" grpId="0" autoUpdateAnimBg="0"/>
      <p:bldP spid="244753" grpId="0"/>
      <p:bldP spid="18" grpId="0" autoUpdateAnimBg="0"/>
      <p:bldP spid="23" grpId="0" animBg="1"/>
      <p:bldP spid="2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Line 2"/>
          <p:cNvSpPr>
            <a:spLocks noChangeShapeType="1"/>
          </p:cNvSpPr>
          <p:nvPr/>
        </p:nvSpPr>
        <p:spPr bwMode="auto">
          <a:xfrm flipV="1">
            <a:off x="7845425" y="895176"/>
            <a:ext cx="287338" cy="144462"/>
          </a:xfrm>
          <a:prstGeom prst="line">
            <a:avLst/>
          </a:prstGeom>
          <a:noFill/>
          <a:ln w="9525">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3715" name="Line 3"/>
          <p:cNvSpPr>
            <a:spLocks noChangeShapeType="1"/>
          </p:cNvSpPr>
          <p:nvPr/>
        </p:nvSpPr>
        <p:spPr bwMode="auto">
          <a:xfrm flipH="1">
            <a:off x="8132763" y="945976"/>
            <a:ext cx="1587" cy="381000"/>
          </a:xfrm>
          <a:prstGeom prst="line">
            <a:avLst/>
          </a:prstGeom>
          <a:noFill/>
          <a:ln w="9525">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3721" name="Rectangle 9"/>
          <p:cNvSpPr>
            <a:spLocks noChangeArrowheads="1"/>
          </p:cNvSpPr>
          <p:nvPr/>
        </p:nvSpPr>
        <p:spPr bwMode="auto">
          <a:xfrm>
            <a:off x="979488" y="895176"/>
            <a:ext cx="7696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eaLnBrk="1" hangingPunct="1"/>
            <a:r>
              <a:rPr lang="zh-CN" altLang="en-US" dirty="0">
                <a:solidFill>
                  <a:srgbClr val="FFFFFF"/>
                </a:solidFill>
                <a:ea typeface="楷体_GB2312" pitchFamily="49" charset="-122"/>
              </a:rPr>
              <a:t>圆环轴线上任一点</a:t>
            </a:r>
            <a:r>
              <a:rPr lang="en-US" altLang="zh-CN" i="1" dirty="0">
                <a:solidFill>
                  <a:srgbClr val="66FFFF"/>
                </a:solidFill>
                <a:ea typeface="楷体_GB2312" pitchFamily="49" charset="-122"/>
              </a:rPr>
              <a:t>P </a:t>
            </a:r>
            <a:r>
              <a:rPr lang="zh-CN" altLang="en-US" dirty="0">
                <a:solidFill>
                  <a:schemeClr val="bg1"/>
                </a:solidFill>
                <a:ea typeface="楷体_GB2312" pitchFamily="49" charset="-122"/>
              </a:rPr>
              <a:t>处</a:t>
            </a:r>
            <a:r>
              <a:rPr lang="zh-CN" altLang="en-US" dirty="0">
                <a:solidFill>
                  <a:srgbClr val="FFFFFF"/>
                </a:solidFill>
                <a:ea typeface="楷体_GB2312" pitchFamily="49" charset="-122"/>
              </a:rPr>
              <a:t>的电场强度</a:t>
            </a:r>
          </a:p>
        </p:txBody>
      </p:sp>
      <p:sp>
        <p:nvSpPr>
          <p:cNvPr id="243722" name="Oval 10"/>
          <p:cNvSpPr>
            <a:spLocks noChangeArrowheads="1"/>
          </p:cNvSpPr>
          <p:nvPr/>
        </p:nvSpPr>
        <p:spPr bwMode="auto">
          <a:xfrm>
            <a:off x="6915150" y="2698576"/>
            <a:ext cx="1905000" cy="914400"/>
          </a:xfrm>
          <a:prstGeom prst="ellipse">
            <a:avLst/>
          </a:prstGeom>
          <a:noFill/>
          <a:ln w="76200">
            <a:pattFill prst="narHorz">
              <a:fgClr>
                <a:srgbClr val="FFCCFF"/>
              </a:fgClr>
              <a:bgClr>
                <a:srgbClr val="FFFF00"/>
              </a:bgClr>
            </a:pattFill>
            <a:round/>
            <a:headEnd/>
            <a:tailEnd/>
          </a:ln>
          <a:effectLst/>
          <a:extLst>
            <a:ext uri="{909E8E84-426E-40DD-AFC4-6F175D3DCCD1}">
              <a14:hiddenFill xmlns:a14="http://schemas.microsoft.com/office/drawing/2010/main">
                <a:solidFill>
                  <a:srgbClr val="660033"/>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43723" name="Line 11"/>
          <p:cNvSpPr>
            <a:spLocks noChangeShapeType="1"/>
          </p:cNvSpPr>
          <p:nvPr/>
        </p:nvSpPr>
        <p:spPr bwMode="auto">
          <a:xfrm flipH="1">
            <a:off x="7143750" y="3155776"/>
            <a:ext cx="762000" cy="304800"/>
          </a:xfrm>
          <a:prstGeom prst="line">
            <a:avLst/>
          </a:prstGeom>
          <a:noFill/>
          <a:ln w="19050">
            <a:solidFill>
              <a:srgbClr val="FFCCFF"/>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3724" name="Text Box 12"/>
          <p:cNvSpPr txBox="1">
            <a:spLocks noChangeArrowheads="1"/>
          </p:cNvSpPr>
          <p:nvPr/>
        </p:nvSpPr>
        <p:spPr bwMode="auto">
          <a:xfrm>
            <a:off x="7356475" y="2816051"/>
            <a:ext cx="3873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CCFF"/>
                </a:solidFill>
                <a:ea typeface="楷体_GB2312" pitchFamily="49" charset="-122"/>
              </a:rPr>
              <a:t>R</a:t>
            </a:r>
          </a:p>
        </p:txBody>
      </p:sp>
      <p:sp>
        <p:nvSpPr>
          <p:cNvPr id="243725" name="Text Box 13"/>
          <p:cNvSpPr txBox="1">
            <a:spLocks noChangeArrowheads="1"/>
          </p:cNvSpPr>
          <p:nvPr/>
        </p:nvSpPr>
        <p:spPr bwMode="auto">
          <a:xfrm>
            <a:off x="7432675" y="1301576"/>
            <a:ext cx="43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66"/>
                </a:solidFill>
                <a:ea typeface="楷体_GB2312" pitchFamily="49" charset="-122"/>
              </a:rPr>
              <a:t>P</a:t>
            </a:r>
          </a:p>
        </p:txBody>
      </p:sp>
      <p:sp>
        <p:nvSpPr>
          <p:cNvPr id="243726" name="Text Box 14"/>
          <p:cNvSpPr txBox="1">
            <a:spLocks noChangeArrowheads="1"/>
          </p:cNvSpPr>
          <p:nvPr/>
        </p:nvSpPr>
        <p:spPr bwMode="auto">
          <a:xfrm>
            <a:off x="319088" y="1496838"/>
            <a:ext cx="796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解：</a:t>
            </a:r>
          </a:p>
        </p:txBody>
      </p:sp>
      <p:sp>
        <p:nvSpPr>
          <p:cNvPr id="243727" name="Rectangle 15"/>
          <p:cNvSpPr>
            <a:spLocks noChangeArrowheads="1"/>
          </p:cNvSpPr>
          <p:nvPr/>
        </p:nvSpPr>
        <p:spPr bwMode="auto">
          <a:xfrm>
            <a:off x="7103599" y="3401307"/>
            <a:ext cx="76200" cy="76200"/>
          </a:xfrm>
          <a:prstGeom prst="rect">
            <a:avLst/>
          </a:prstGeom>
          <a:solidFill>
            <a:srgbClr val="66CCFF"/>
          </a:solidFill>
          <a:ln w="9525">
            <a:solidFill>
              <a:srgbClr val="66CC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43728" name="Text Box 16"/>
          <p:cNvSpPr txBox="1">
            <a:spLocks noChangeArrowheads="1"/>
          </p:cNvSpPr>
          <p:nvPr/>
        </p:nvSpPr>
        <p:spPr bwMode="auto">
          <a:xfrm>
            <a:off x="6828562" y="3398726"/>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err="1">
                <a:solidFill>
                  <a:srgbClr val="66FFFF"/>
                </a:solidFill>
                <a:ea typeface="楷体_GB2312" pitchFamily="49" charset="-122"/>
              </a:rPr>
              <a:t>d</a:t>
            </a:r>
            <a:r>
              <a:rPr lang="en-US" altLang="zh-CN" i="1" dirty="0" err="1">
                <a:solidFill>
                  <a:srgbClr val="66FFFF"/>
                </a:solidFill>
                <a:ea typeface="楷体_GB2312" pitchFamily="49" charset="-122"/>
              </a:rPr>
              <a:t>q</a:t>
            </a:r>
            <a:endParaRPr lang="en-US" altLang="zh-CN" i="1" dirty="0">
              <a:solidFill>
                <a:srgbClr val="66FFFF"/>
              </a:solidFill>
              <a:ea typeface="楷体_GB2312" pitchFamily="49" charset="-122"/>
            </a:endParaRPr>
          </a:p>
        </p:txBody>
      </p:sp>
      <p:graphicFrame>
        <p:nvGraphicFramePr>
          <p:cNvPr id="243729" name="Object 17"/>
          <p:cNvGraphicFramePr>
            <a:graphicFrameLocks/>
          </p:cNvGraphicFramePr>
          <p:nvPr>
            <p:extLst>
              <p:ext uri="{D42A27DB-BD31-4B8C-83A1-F6EECF244321}">
                <p14:modId xmlns:p14="http://schemas.microsoft.com/office/powerpoint/2010/main" val="615843237"/>
              </p:ext>
            </p:extLst>
          </p:nvPr>
        </p:nvGraphicFramePr>
        <p:xfrm>
          <a:off x="1169547" y="1717748"/>
          <a:ext cx="1244600" cy="393700"/>
        </p:xfrm>
        <a:graphic>
          <a:graphicData uri="http://schemas.openxmlformats.org/presentationml/2006/ole">
            <mc:AlternateContent xmlns:mc="http://schemas.openxmlformats.org/markup-compatibility/2006">
              <mc:Choice xmlns:v="urn:schemas-microsoft-com:vml" Requires="v">
                <p:oleObj spid="_x0000_s16386" name="Equation" r:id="rId3" imgW="1181269" imgH="323918" progId="Equation.3">
                  <p:embed/>
                </p:oleObj>
              </mc:Choice>
              <mc:Fallback>
                <p:oleObj name="Equation" r:id="rId3" imgW="1181269" imgH="323918"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69547" y="1717748"/>
                        <a:ext cx="1244600" cy="393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243730" name="Group 18"/>
          <p:cNvGrpSpPr>
            <a:grpSpLocks/>
          </p:cNvGrpSpPr>
          <p:nvPr/>
        </p:nvGrpSpPr>
        <p:grpSpPr bwMode="auto">
          <a:xfrm>
            <a:off x="7348538" y="526876"/>
            <a:ext cx="938212" cy="2819400"/>
            <a:chOff x="4502" y="1658"/>
            <a:chExt cx="591" cy="1776"/>
          </a:xfrm>
        </p:grpSpPr>
        <p:sp>
          <p:nvSpPr>
            <p:cNvPr id="22572" name="Text Box 19"/>
            <p:cNvSpPr txBox="1">
              <a:spLocks noChangeArrowheads="1"/>
            </p:cNvSpPr>
            <p:nvPr/>
          </p:nvSpPr>
          <p:spPr bwMode="auto">
            <a:xfrm>
              <a:off x="4838" y="3146"/>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O</a:t>
              </a:r>
            </a:p>
          </p:txBody>
        </p:sp>
        <p:sp>
          <p:nvSpPr>
            <p:cNvPr id="22573" name="Line 20"/>
            <p:cNvSpPr>
              <a:spLocks noChangeShapeType="1"/>
            </p:cNvSpPr>
            <p:nvPr/>
          </p:nvSpPr>
          <p:spPr bwMode="auto">
            <a:xfrm flipV="1">
              <a:off x="4837" y="1728"/>
              <a:ext cx="0" cy="480"/>
            </a:xfrm>
            <a:prstGeom prst="line">
              <a:avLst/>
            </a:prstGeom>
            <a:noFill/>
            <a:ln w="28575">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2574" name="Text Box 21"/>
            <p:cNvSpPr txBox="1">
              <a:spLocks noChangeArrowheads="1"/>
            </p:cNvSpPr>
            <p:nvPr/>
          </p:nvSpPr>
          <p:spPr bwMode="auto">
            <a:xfrm>
              <a:off x="4502" y="1658"/>
              <a:ext cx="2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x</a:t>
              </a:r>
            </a:p>
          </p:txBody>
        </p:sp>
      </p:grpSp>
      <p:sp>
        <p:nvSpPr>
          <p:cNvPr id="243734" name="Line 22"/>
          <p:cNvSpPr>
            <a:spLocks noChangeShapeType="1"/>
          </p:cNvSpPr>
          <p:nvPr/>
        </p:nvSpPr>
        <p:spPr bwMode="auto">
          <a:xfrm flipV="1">
            <a:off x="7905750" y="869776"/>
            <a:ext cx="228600" cy="533400"/>
          </a:xfrm>
          <a:prstGeom prst="line">
            <a:avLst/>
          </a:prstGeom>
          <a:noFill/>
          <a:ln w="38100">
            <a:solidFill>
              <a:srgbClr val="00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3735" name="Line 23"/>
          <p:cNvSpPr>
            <a:spLocks noChangeShapeType="1"/>
          </p:cNvSpPr>
          <p:nvPr/>
        </p:nvSpPr>
        <p:spPr bwMode="auto">
          <a:xfrm flipV="1">
            <a:off x="7877175" y="985663"/>
            <a:ext cx="0" cy="457200"/>
          </a:xfrm>
          <a:prstGeom prst="line">
            <a:avLst/>
          </a:prstGeom>
          <a:noFill/>
          <a:ln w="38100">
            <a:solidFill>
              <a:srgbClr val="00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3736" name="Line 24"/>
          <p:cNvSpPr>
            <a:spLocks noChangeShapeType="1"/>
          </p:cNvSpPr>
          <p:nvPr/>
        </p:nvSpPr>
        <p:spPr bwMode="auto">
          <a:xfrm flipV="1">
            <a:off x="7905750" y="1290463"/>
            <a:ext cx="228600" cy="152400"/>
          </a:xfrm>
          <a:prstGeom prst="line">
            <a:avLst/>
          </a:prstGeom>
          <a:noFill/>
          <a:ln w="38100">
            <a:solidFill>
              <a:srgbClr val="00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243737" name="Object 25"/>
          <p:cNvGraphicFramePr>
            <a:graphicFrameLocks/>
          </p:cNvGraphicFramePr>
          <p:nvPr>
            <p:extLst>
              <p:ext uri="{D42A27DB-BD31-4B8C-83A1-F6EECF244321}">
                <p14:modId xmlns:p14="http://schemas.microsoft.com/office/powerpoint/2010/main" val="1044093722"/>
              </p:ext>
            </p:extLst>
          </p:nvPr>
        </p:nvGraphicFramePr>
        <p:xfrm>
          <a:off x="807965" y="3229297"/>
          <a:ext cx="2082800" cy="431800"/>
        </p:xfrm>
        <a:graphic>
          <a:graphicData uri="http://schemas.openxmlformats.org/presentationml/2006/ole">
            <mc:AlternateContent xmlns:mc="http://schemas.openxmlformats.org/markup-compatibility/2006">
              <mc:Choice xmlns:v="urn:schemas-microsoft-com:vml" Requires="v">
                <p:oleObj spid="_x0000_s16387" name="Equation" r:id="rId5" imgW="2019469" imgH="361882" progId="Equation.3">
                  <p:embed/>
                </p:oleObj>
              </mc:Choice>
              <mc:Fallback>
                <p:oleObj name="Equation" r:id="rId5" imgW="2019469" imgH="361882"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7965" y="3229297"/>
                        <a:ext cx="20828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43738" name="Line 26"/>
          <p:cNvSpPr>
            <a:spLocks noChangeShapeType="1"/>
          </p:cNvSpPr>
          <p:nvPr/>
        </p:nvSpPr>
        <p:spPr bwMode="auto">
          <a:xfrm flipV="1">
            <a:off x="7126288" y="1479376"/>
            <a:ext cx="762000" cy="1981200"/>
          </a:xfrm>
          <a:prstGeom prst="line">
            <a:avLst/>
          </a:prstGeom>
          <a:noFill/>
          <a:ln w="19050">
            <a:solidFill>
              <a:srgbClr val="FFFF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3739" name="Text Box 27"/>
          <p:cNvSpPr txBox="1">
            <a:spLocks noChangeArrowheads="1"/>
          </p:cNvSpPr>
          <p:nvPr/>
        </p:nvSpPr>
        <p:spPr bwMode="auto">
          <a:xfrm>
            <a:off x="7204075" y="1927051"/>
            <a:ext cx="43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66"/>
                </a:solidFill>
                <a:ea typeface="楷体_GB2312" pitchFamily="49" charset="-122"/>
              </a:rPr>
              <a:t>r</a:t>
            </a:r>
          </a:p>
        </p:txBody>
      </p:sp>
      <p:sp>
        <p:nvSpPr>
          <p:cNvPr id="243740" name="Freeform 28"/>
          <p:cNvSpPr>
            <a:spLocks/>
          </p:cNvSpPr>
          <p:nvPr/>
        </p:nvSpPr>
        <p:spPr bwMode="auto">
          <a:xfrm>
            <a:off x="7775575" y="1806401"/>
            <a:ext cx="107950" cy="74612"/>
          </a:xfrm>
          <a:custGeom>
            <a:avLst/>
            <a:gdLst>
              <a:gd name="T0" fmla="*/ 0 w 68"/>
              <a:gd name="T1" fmla="*/ 0 h 47"/>
              <a:gd name="T2" fmla="*/ 2147483646 w 68"/>
              <a:gd name="T3" fmla="*/ 2147483646 h 47"/>
              <a:gd name="T4" fmla="*/ 0 60000 65536"/>
              <a:gd name="T5" fmla="*/ 0 60000 65536"/>
            </a:gdLst>
            <a:ahLst/>
            <a:cxnLst>
              <a:cxn ang="T4">
                <a:pos x="T0" y="T1"/>
              </a:cxn>
              <a:cxn ang="T5">
                <a:pos x="T2" y="T3"/>
              </a:cxn>
            </a:cxnLst>
            <a:rect l="0" t="0" r="r" b="b"/>
            <a:pathLst>
              <a:path w="68" h="47">
                <a:moveTo>
                  <a:pt x="0" y="0"/>
                </a:moveTo>
                <a:cubicBezTo>
                  <a:pt x="15" y="47"/>
                  <a:pt x="19" y="45"/>
                  <a:pt x="68" y="45"/>
                </a:cubicBezTo>
              </a:path>
            </a:pathLst>
          </a:custGeom>
          <a:noFill/>
          <a:ln w="28575" cmpd="sng">
            <a:solidFill>
              <a:srgbClr val="FFFF66"/>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3741" name="Text Box 29"/>
          <p:cNvSpPr txBox="1">
            <a:spLocks noChangeArrowheads="1"/>
          </p:cNvSpPr>
          <p:nvPr/>
        </p:nvSpPr>
        <p:spPr bwMode="auto">
          <a:xfrm>
            <a:off x="7485063" y="2047701"/>
            <a:ext cx="342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66"/>
                </a:solidFill>
                <a:ea typeface="楷体_GB2312" pitchFamily="49" charset="-122"/>
                <a:sym typeface="Symbol" panose="05050102010706020507" pitchFamily="18" charset="2"/>
              </a:rPr>
              <a:t></a:t>
            </a:r>
            <a:endParaRPr lang="en-US" altLang="zh-CN" i="1">
              <a:solidFill>
                <a:srgbClr val="FFFF66"/>
              </a:solidFill>
              <a:ea typeface="楷体_GB2312" pitchFamily="49" charset="-122"/>
            </a:endParaRPr>
          </a:p>
        </p:txBody>
      </p:sp>
      <p:graphicFrame>
        <p:nvGraphicFramePr>
          <p:cNvPr id="243744" name="Object 32"/>
          <p:cNvGraphicFramePr>
            <a:graphicFrameLocks/>
          </p:cNvGraphicFramePr>
          <p:nvPr>
            <p:extLst>
              <p:ext uri="{D42A27DB-BD31-4B8C-83A1-F6EECF244321}">
                <p14:modId xmlns:p14="http://schemas.microsoft.com/office/powerpoint/2010/main" val="1756959586"/>
              </p:ext>
            </p:extLst>
          </p:nvPr>
        </p:nvGraphicFramePr>
        <p:xfrm>
          <a:off x="8207375" y="488776"/>
          <a:ext cx="442913" cy="355600"/>
        </p:xfrm>
        <a:graphic>
          <a:graphicData uri="http://schemas.openxmlformats.org/presentationml/2006/ole">
            <mc:AlternateContent xmlns:mc="http://schemas.openxmlformats.org/markup-compatibility/2006">
              <mc:Choice xmlns:v="urn:schemas-microsoft-com:vml" Requires="v">
                <p:oleObj spid="_x0000_s16388" name="Equation" r:id="rId7" imgW="381000" imgH="285648" progId="Equation.3">
                  <p:embed/>
                </p:oleObj>
              </mc:Choice>
              <mc:Fallback>
                <p:oleObj name="Equation" r:id="rId7" imgW="381000" imgH="285648"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207375" y="488776"/>
                        <a:ext cx="442913" cy="355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3745" name="Object 33"/>
          <p:cNvGraphicFramePr>
            <a:graphicFrameLocks/>
          </p:cNvGraphicFramePr>
          <p:nvPr>
            <p:extLst>
              <p:ext uri="{D42A27DB-BD31-4B8C-83A1-F6EECF244321}">
                <p14:modId xmlns:p14="http://schemas.microsoft.com/office/powerpoint/2010/main" val="315790276"/>
              </p:ext>
            </p:extLst>
          </p:nvPr>
        </p:nvGraphicFramePr>
        <p:xfrm>
          <a:off x="7153275" y="928513"/>
          <a:ext cx="547688" cy="431800"/>
        </p:xfrm>
        <a:graphic>
          <a:graphicData uri="http://schemas.openxmlformats.org/presentationml/2006/ole">
            <mc:AlternateContent xmlns:mc="http://schemas.openxmlformats.org/markup-compatibility/2006">
              <mc:Choice xmlns:v="urn:schemas-microsoft-com:vml" Requires="v">
                <p:oleObj spid="_x0000_s16389" name="Equation" r:id="rId9" imgW="476165" imgH="361882" progId="Equation.3">
                  <p:embed/>
                </p:oleObj>
              </mc:Choice>
              <mc:Fallback>
                <p:oleObj name="Equation" r:id="rId9" imgW="476165" imgH="361882"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153275" y="928513"/>
                        <a:ext cx="547688" cy="43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3746" name="Object 34"/>
          <p:cNvGraphicFramePr>
            <a:graphicFrameLocks/>
          </p:cNvGraphicFramePr>
          <p:nvPr>
            <p:extLst>
              <p:ext uri="{D42A27DB-BD31-4B8C-83A1-F6EECF244321}">
                <p14:modId xmlns:p14="http://schemas.microsoft.com/office/powerpoint/2010/main" val="3601909263"/>
              </p:ext>
            </p:extLst>
          </p:nvPr>
        </p:nvGraphicFramePr>
        <p:xfrm>
          <a:off x="8061325" y="1341263"/>
          <a:ext cx="571500" cy="417513"/>
        </p:xfrm>
        <a:graphic>
          <a:graphicData uri="http://schemas.openxmlformats.org/presentationml/2006/ole">
            <mc:AlternateContent xmlns:mc="http://schemas.openxmlformats.org/markup-compatibility/2006">
              <mc:Choice xmlns:v="urn:schemas-microsoft-com:vml" Requires="v">
                <p:oleObj spid="_x0000_s16390" name="Equation" r:id="rId11" imgW="504952" imgH="352391" progId="Equation.3">
                  <p:embed/>
                </p:oleObj>
              </mc:Choice>
              <mc:Fallback>
                <p:oleObj name="Equation" r:id="rId11" imgW="504952" imgH="352391" progId="Equation.3">
                  <p:embed/>
                  <p:pic>
                    <p:nvPicPr>
                      <p:cNvPr id="0" name=""/>
                      <p:cNvPicPr>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061325" y="1341263"/>
                        <a:ext cx="571500" cy="4175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3747" name="Line 35"/>
          <p:cNvSpPr>
            <a:spLocks noChangeShapeType="1"/>
          </p:cNvSpPr>
          <p:nvPr/>
        </p:nvSpPr>
        <p:spPr bwMode="auto">
          <a:xfrm flipV="1">
            <a:off x="7888288" y="1479376"/>
            <a:ext cx="0" cy="1676400"/>
          </a:xfrm>
          <a:prstGeom prst="line">
            <a:avLst/>
          </a:prstGeom>
          <a:noFill/>
          <a:ln w="28575">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3748" name="Rectangle 36"/>
          <p:cNvSpPr>
            <a:spLocks noChangeArrowheads="1"/>
          </p:cNvSpPr>
          <p:nvPr/>
        </p:nvSpPr>
        <p:spPr bwMode="auto">
          <a:xfrm>
            <a:off x="165100" y="333201"/>
            <a:ext cx="9493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a:solidFill>
                  <a:srgbClr val="FFFF00"/>
                </a:solidFill>
                <a:ea typeface="楷体_GB2312" pitchFamily="49" charset="-122"/>
              </a:rPr>
              <a:t>例</a:t>
            </a:r>
            <a:r>
              <a:rPr lang="en-US" altLang="zh-CN">
                <a:solidFill>
                  <a:srgbClr val="FFFF00"/>
                </a:solidFill>
                <a:ea typeface="楷体_GB2312" pitchFamily="49" charset="-122"/>
              </a:rPr>
              <a:t>3</a:t>
            </a:r>
            <a:r>
              <a:rPr lang="zh-CN" altLang="en-US">
                <a:solidFill>
                  <a:srgbClr val="FFFF00"/>
                </a:solidFill>
                <a:ea typeface="楷体_GB2312" pitchFamily="49" charset="-122"/>
              </a:rPr>
              <a:t>：</a:t>
            </a:r>
          </a:p>
        </p:txBody>
      </p:sp>
      <p:sp>
        <p:nvSpPr>
          <p:cNvPr id="243749" name="Rectangle 37"/>
          <p:cNvSpPr>
            <a:spLocks noChangeArrowheads="1"/>
          </p:cNvSpPr>
          <p:nvPr/>
        </p:nvSpPr>
        <p:spPr bwMode="auto">
          <a:xfrm>
            <a:off x="993775" y="344313"/>
            <a:ext cx="72183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rPr>
              <a:t>半径为</a:t>
            </a:r>
            <a:r>
              <a:rPr lang="en-US" altLang="zh-CN" i="1">
                <a:solidFill>
                  <a:srgbClr val="66FFFF"/>
                </a:solidFill>
                <a:ea typeface="楷体_GB2312" pitchFamily="49" charset="-122"/>
              </a:rPr>
              <a:t>R </a:t>
            </a:r>
            <a:r>
              <a:rPr lang="zh-CN" altLang="en-US">
                <a:solidFill>
                  <a:srgbClr val="FFFFFF"/>
                </a:solidFill>
                <a:ea typeface="楷体_GB2312" pitchFamily="49" charset="-122"/>
              </a:rPr>
              <a:t>的均匀带电细圆环，带电量为</a:t>
            </a:r>
            <a:r>
              <a:rPr lang="en-US" altLang="zh-CN" i="1">
                <a:solidFill>
                  <a:srgbClr val="66FFFF"/>
                </a:solidFill>
                <a:ea typeface="楷体_GB2312" pitchFamily="49" charset="-122"/>
              </a:rPr>
              <a:t>q</a:t>
            </a:r>
            <a:r>
              <a:rPr lang="en-US" altLang="zh-CN" i="1">
                <a:solidFill>
                  <a:srgbClr val="66FFFF"/>
                </a:solidFill>
                <a:ea typeface="楷体_GB2312" pitchFamily="49" charset="-122"/>
                <a:cs typeface="Times New Roman" panose="02020603050405020304" pitchFamily="18" charset="0"/>
              </a:rPr>
              <a:t> </a:t>
            </a:r>
            <a:endParaRPr lang="en-US" altLang="zh-CN">
              <a:solidFill>
                <a:srgbClr val="66FFFF"/>
              </a:solidFill>
              <a:ea typeface="楷体_GB2312" pitchFamily="49" charset="-122"/>
            </a:endParaRPr>
          </a:p>
        </p:txBody>
      </p:sp>
      <p:sp>
        <p:nvSpPr>
          <p:cNvPr id="243750" name="Text Box 38"/>
          <p:cNvSpPr txBox="1">
            <a:spLocks noChangeArrowheads="1"/>
          </p:cNvSpPr>
          <p:nvPr/>
        </p:nvSpPr>
        <p:spPr bwMode="auto">
          <a:xfrm>
            <a:off x="319088" y="872951"/>
            <a:ext cx="796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a:solidFill>
                  <a:srgbClr val="FFFF00"/>
                </a:solidFill>
                <a:ea typeface="楷体_GB2312" pitchFamily="49" charset="-122"/>
              </a:rPr>
              <a:t>求：</a:t>
            </a:r>
          </a:p>
        </p:txBody>
      </p:sp>
      <p:sp>
        <p:nvSpPr>
          <p:cNvPr id="243751" name="Oval 39"/>
          <p:cNvSpPr>
            <a:spLocks noChangeArrowheads="1"/>
          </p:cNvSpPr>
          <p:nvPr/>
        </p:nvSpPr>
        <p:spPr bwMode="auto">
          <a:xfrm>
            <a:off x="7847013" y="1403176"/>
            <a:ext cx="76200" cy="76200"/>
          </a:xfrm>
          <a:prstGeom prst="ellipse">
            <a:avLst/>
          </a:prstGeom>
          <a:solidFill>
            <a:srgbClr val="FFFF66"/>
          </a:solidFill>
          <a:ln w="9525">
            <a:solidFill>
              <a:srgbClr val="0099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43752" name="Rectangle 40"/>
          <p:cNvSpPr>
            <a:spLocks noChangeArrowheads="1"/>
          </p:cNvSpPr>
          <p:nvPr/>
        </p:nvSpPr>
        <p:spPr bwMode="auto">
          <a:xfrm>
            <a:off x="8561388" y="2835101"/>
            <a:ext cx="76200" cy="76200"/>
          </a:xfrm>
          <a:prstGeom prst="rect">
            <a:avLst/>
          </a:prstGeom>
          <a:solidFill>
            <a:srgbClr val="66CCFF"/>
          </a:solidFill>
          <a:ln w="9525">
            <a:solidFill>
              <a:srgbClr val="66CC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43753" name="Line 41"/>
          <p:cNvSpPr>
            <a:spLocks noChangeShapeType="1"/>
          </p:cNvSpPr>
          <p:nvPr/>
        </p:nvSpPr>
        <p:spPr bwMode="auto">
          <a:xfrm rot="-180000">
            <a:off x="7916863" y="1471438"/>
            <a:ext cx="647700" cy="1368425"/>
          </a:xfrm>
          <a:prstGeom prst="line">
            <a:avLst/>
          </a:prstGeom>
          <a:noFill/>
          <a:ln w="19050">
            <a:solidFill>
              <a:srgbClr val="FFFF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3754" name="Line 42"/>
          <p:cNvSpPr>
            <a:spLocks noChangeShapeType="1"/>
          </p:cNvSpPr>
          <p:nvPr/>
        </p:nvSpPr>
        <p:spPr bwMode="auto">
          <a:xfrm rot="-180000" flipH="1" flipV="1">
            <a:off x="7715250" y="1107901"/>
            <a:ext cx="144463" cy="323850"/>
          </a:xfrm>
          <a:prstGeom prst="line">
            <a:avLst/>
          </a:prstGeom>
          <a:noFill/>
          <a:ln w="38100">
            <a:solidFill>
              <a:srgbClr val="66FF33"/>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aphicFrame>
        <p:nvGraphicFramePr>
          <p:cNvPr id="243755" name="Object 43"/>
          <p:cNvGraphicFramePr>
            <a:graphicFrameLocks/>
          </p:cNvGraphicFramePr>
          <p:nvPr>
            <p:extLst>
              <p:ext uri="{D42A27DB-BD31-4B8C-83A1-F6EECF244321}">
                <p14:modId xmlns:p14="http://schemas.microsoft.com/office/powerpoint/2010/main" val="1284371900"/>
              </p:ext>
            </p:extLst>
          </p:nvPr>
        </p:nvGraphicFramePr>
        <p:xfrm>
          <a:off x="5524853" y="2562485"/>
          <a:ext cx="965200" cy="419100"/>
        </p:xfrm>
        <a:graphic>
          <a:graphicData uri="http://schemas.openxmlformats.org/presentationml/2006/ole">
            <mc:AlternateContent xmlns:mc="http://schemas.openxmlformats.org/markup-compatibility/2006">
              <mc:Choice xmlns:v="urn:schemas-microsoft-com:vml" Requires="v">
                <p:oleObj spid="_x0000_s16391" name="Equation" r:id="rId13" imgW="895435" imgH="352391" progId="Equation.3">
                  <p:embed/>
                </p:oleObj>
              </mc:Choice>
              <mc:Fallback>
                <p:oleObj name="Equation" r:id="rId13" imgW="895435" imgH="352391" progId="Equation.3">
                  <p:embed/>
                  <p:pic>
                    <p:nvPicPr>
                      <p:cNvPr id="0" name=""/>
                      <p:cNvPicPr>
                        <a:picLocks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524853" y="2562485"/>
                        <a:ext cx="965200"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43756" name="Text Box 44"/>
          <p:cNvSpPr txBox="1">
            <a:spLocks noChangeArrowheads="1"/>
          </p:cNvSpPr>
          <p:nvPr/>
        </p:nvSpPr>
        <p:spPr bwMode="auto">
          <a:xfrm>
            <a:off x="729456" y="2525538"/>
            <a:ext cx="47783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ea typeface="楷体_GB2312" pitchFamily="49" charset="-122"/>
              </a:rPr>
              <a:t>由于圆环上电荷分布关于</a:t>
            </a:r>
            <a:r>
              <a:rPr lang="en-US" altLang="zh-CN" i="1" dirty="0">
                <a:solidFill>
                  <a:srgbClr val="66FFFF"/>
                </a:solidFill>
                <a:ea typeface="楷体_GB2312" pitchFamily="49" charset="-122"/>
              </a:rPr>
              <a:t>x </a:t>
            </a:r>
            <a:r>
              <a:rPr lang="zh-CN" altLang="en-US" dirty="0">
                <a:solidFill>
                  <a:srgbClr val="FFFFFF"/>
                </a:solidFill>
                <a:ea typeface="楷体_GB2312" pitchFamily="49" charset="-122"/>
              </a:rPr>
              <a:t>轴对称 </a:t>
            </a:r>
          </a:p>
        </p:txBody>
      </p:sp>
      <p:graphicFrame>
        <p:nvGraphicFramePr>
          <p:cNvPr id="243757" name="Object 45"/>
          <p:cNvGraphicFramePr>
            <a:graphicFrameLocks/>
          </p:cNvGraphicFramePr>
          <p:nvPr>
            <p:extLst>
              <p:ext uri="{D42A27DB-BD31-4B8C-83A1-F6EECF244321}">
                <p14:modId xmlns:p14="http://schemas.microsoft.com/office/powerpoint/2010/main" val="3160820348"/>
              </p:ext>
            </p:extLst>
          </p:nvPr>
        </p:nvGraphicFramePr>
        <p:xfrm>
          <a:off x="2890765" y="1442863"/>
          <a:ext cx="1954213" cy="914400"/>
        </p:xfrm>
        <a:graphic>
          <a:graphicData uri="http://schemas.openxmlformats.org/presentationml/2006/ole">
            <mc:AlternateContent xmlns:mc="http://schemas.openxmlformats.org/markup-compatibility/2006">
              <mc:Choice xmlns:v="urn:schemas-microsoft-com:vml" Requires="v">
                <p:oleObj spid="_x0000_s16392" name="公式" r:id="rId15" imgW="1886035" imgH="847759" progId="Equation.3">
                  <p:embed/>
                </p:oleObj>
              </mc:Choice>
              <mc:Fallback>
                <p:oleObj name="公式" r:id="rId15" imgW="1886035" imgH="847759" progId="Equation.3">
                  <p:embed/>
                  <p:pic>
                    <p:nvPicPr>
                      <p:cNvPr id="0" name=""/>
                      <p:cNvPicPr>
                        <a:picLocks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890765" y="1442863"/>
                        <a:ext cx="1954213"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6" name="Object 2"/>
          <p:cNvGraphicFramePr>
            <a:graphicFrameLocks/>
          </p:cNvGraphicFramePr>
          <p:nvPr>
            <p:extLst>
              <p:ext uri="{D42A27DB-BD31-4B8C-83A1-F6EECF244321}">
                <p14:modId xmlns:p14="http://schemas.microsoft.com/office/powerpoint/2010/main" val="3657333953"/>
              </p:ext>
            </p:extLst>
          </p:nvPr>
        </p:nvGraphicFramePr>
        <p:xfrm>
          <a:off x="755650" y="3972247"/>
          <a:ext cx="2843213" cy="965200"/>
        </p:xfrm>
        <a:graphic>
          <a:graphicData uri="http://schemas.openxmlformats.org/presentationml/2006/ole">
            <mc:AlternateContent xmlns:mc="http://schemas.openxmlformats.org/markup-compatibility/2006">
              <mc:Choice xmlns:v="urn:schemas-microsoft-com:vml" Requires="v">
                <p:oleObj spid="_x0000_s16393" name="Equation" r:id="rId17" imgW="2781469" imgH="895214" progId="Equation.3">
                  <p:embed/>
                </p:oleObj>
              </mc:Choice>
              <mc:Fallback>
                <p:oleObj name="Equation" r:id="rId17" imgW="2781469" imgH="895214" progId="Equation.3">
                  <p:embed/>
                  <p:pic>
                    <p:nvPicPr>
                      <p:cNvPr id="0" name=""/>
                      <p:cNvPicPr>
                        <a:picLocks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755650" y="3972247"/>
                        <a:ext cx="2843213" cy="96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7" name="Object 3"/>
          <p:cNvGraphicFramePr>
            <a:graphicFrameLocks/>
          </p:cNvGraphicFramePr>
          <p:nvPr>
            <p:extLst>
              <p:ext uri="{D42A27DB-BD31-4B8C-83A1-F6EECF244321}">
                <p14:modId xmlns:p14="http://schemas.microsoft.com/office/powerpoint/2010/main" val="3507651941"/>
              </p:ext>
            </p:extLst>
          </p:nvPr>
        </p:nvGraphicFramePr>
        <p:xfrm>
          <a:off x="876300" y="4997772"/>
          <a:ext cx="1306513" cy="823913"/>
        </p:xfrm>
        <a:graphic>
          <a:graphicData uri="http://schemas.openxmlformats.org/presentationml/2006/ole">
            <mc:AlternateContent xmlns:mc="http://schemas.openxmlformats.org/markup-compatibility/2006">
              <mc:Choice xmlns:v="urn:schemas-microsoft-com:vml" Requires="v">
                <p:oleObj spid="_x0000_s16394" name="Equation" r:id="rId19" imgW="1238165" imgH="762034" progId="Equation.3">
                  <p:embed/>
                </p:oleObj>
              </mc:Choice>
              <mc:Fallback>
                <p:oleObj name="Equation" r:id="rId19" imgW="1238165" imgH="762034" progId="Equation.3">
                  <p:embed/>
                  <p:pic>
                    <p:nvPicPr>
                      <p:cNvPr id="0" name=""/>
                      <p:cNvPicPr>
                        <a:picLocks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76300" y="4997772"/>
                        <a:ext cx="1306513" cy="82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8" name="Object 4"/>
          <p:cNvGraphicFramePr>
            <a:graphicFrameLocks/>
          </p:cNvGraphicFramePr>
          <p:nvPr>
            <p:extLst>
              <p:ext uri="{D42A27DB-BD31-4B8C-83A1-F6EECF244321}">
                <p14:modId xmlns:p14="http://schemas.microsoft.com/office/powerpoint/2010/main" val="1866265541"/>
              </p:ext>
            </p:extLst>
          </p:nvPr>
        </p:nvGraphicFramePr>
        <p:xfrm>
          <a:off x="827088" y="5991547"/>
          <a:ext cx="2159000" cy="471488"/>
        </p:xfrm>
        <a:graphic>
          <a:graphicData uri="http://schemas.openxmlformats.org/presentationml/2006/ole">
            <mc:AlternateContent xmlns:mc="http://schemas.openxmlformats.org/markup-compatibility/2006">
              <mc:Choice xmlns:v="urn:schemas-microsoft-com:vml" Requires="v">
                <p:oleObj spid="_x0000_s16395" name="Equation" r:id="rId21" imgW="2095669" imgH="400152" progId="Equation.3">
                  <p:embed/>
                </p:oleObj>
              </mc:Choice>
              <mc:Fallback>
                <p:oleObj name="Equation" r:id="rId21" imgW="2095669" imgH="400152" progId="Equation.3">
                  <p:embed/>
                  <p:pic>
                    <p:nvPicPr>
                      <p:cNvPr id="0" name=""/>
                      <p:cNvPicPr>
                        <a:picLocks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827088" y="5991547"/>
                        <a:ext cx="2159000" cy="471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9" name="Object 5"/>
          <p:cNvGraphicFramePr>
            <a:graphicFrameLocks/>
          </p:cNvGraphicFramePr>
          <p:nvPr>
            <p:extLst>
              <p:ext uri="{D42A27DB-BD31-4B8C-83A1-F6EECF244321}">
                <p14:modId xmlns:p14="http://schemas.microsoft.com/office/powerpoint/2010/main" val="3378318578"/>
              </p:ext>
            </p:extLst>
          </p:nvPr>
        </p:nvGraphicFramePr>
        <p:xfrm>
          <a:off x="4794250" y="5396235"/>
          <a:ext cx="3084513" cy="914400"/>
        </p:xfrm>
        <a:graphic>
          <a:graphicData uri="http://schemas.openxmlformats.org/presentationml/2006/ole">
            <mc:AlternateContent xmlns:mc="http://schemas.openxmlformats.org/markup-compatibility/2006">
              <mc:Choice xmlns:v="urn:schemas-microsoft-com:vml" Requires="v">
                <p:oleObj spid="_x0000_s16396" name="Equation" r:id="rId23" imgW="3019552" imgH="847759" progId="Equation.3">
                  <p:embed/>
                </p:oleObj>
              </mc:Choice>
              <mc:Fallback>
                <p:oleObj name="Equation" r:id="rId23" imgW="3019552" imgH="847759" progId="Equation.3">
                  <p:embed/>
                  <p:pic>
                    <p:nvPicPr>
                      <p:cNvPr id="0" name=""/>
                      <p:cNvPicPr>
                        <a:picLocks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4794250" y="5396235"/>
                        <a:ext cx="3084513"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50" name="Object 11"/>
          <p:cNvGraphicFramePr>
            <a:graphicFrameLocks/>
          </p:cNvGraphicFramePr>
          <p:nvPr>
            <p:extLst>
              <p:ext uri="{D42A27DB-BD31-4B8C-83A1-F6EECF244321}">
                <p14:modId xmlns:p14="http://schemas.microsoft.com/office/powerpoint/2010/main" val="2830193219"/>
              </p:ext>
            </p:extLst>
          </p:nvPr>
        </p:nvGraphicFramePr>
        <p:xfrm>
          <a:off x="6253163" y="3972247"/>
          <a:ext cx="2144712" cy="914400"/>
        </p:xfrm>
        <a:graphic>
          <a:graphicData uri="http://schemas.openxmlformats.org/presentationml/2006/ole">
            <mc:AlternateContent xmlns:mc="http://schemas.openxmlformats.org/markup-compatibility/2006">
              <mc:Choice xmlns:v="urn:schemas-microsoft-com:vml" Requires="v">
                <p:oleObj spid="_x0000_s16397" name="Equation" r:id="rId25" imgW="2076365" imgH="847759" progId="Equation.3">
                  <p:embed/>
                </p:oleObj>
              </mc:Choice>
              <mc:Fallback>
                <p:oleObj name="Equation" r:id="rId25" imgW="2076365" imgH="847759" progId="Equation.3">
                  <p:embed/>
                  <p:pic>
                    <p:nvPicPr>
                      <p:cNvPr id="0" name=""/>
                      <p:cNvPicPr>
                        <a:picLocks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6253163" y="3972247"/>
                        <a:ext cx="2144712"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51" name="Object 12"/>
          <p:cNvGraphicFramePr>
            <a:graphicFrameLocks/>
          </p:cNvGraphicFramePr>
          <p:nvPr>
            <p:extLst>
              <p:ext uri="{D42A27DB-BD31-4B8C-83A1-F6EECF244321}">
                <p14:modId xmlns:p14="http://schemas.microsoft.com/office/powerpoint/2010/main" val="3370629429"/>
              </p:ext>
            </p:extLst>
          </p:nvPr>
        </p:nvGraphicFramePr>
        <p:xfrm>
          <a:off x="3744913" y="3983360"/>
          <a:ext cx="2400300" cy="914400"/>
        </p:xfrm>
        <a:graphic>
          <a:graphicData uri="http://schemas.openxmlformats.org/presentationml/2006/ole">
            <mc:AlternateContent xmlns:mc="http://schemas.openxmlformats.org/markup-compatibility/2006">
              <mc:Choice xmlns:v="urn:schemas-microsoft-com:vml" Requires="v">
                <p:oleObj spid="_x0000_s16398" name="Equation" r:id="rId27" imgW="2333752" imgH="847759" progId="Equation.3">
                  <p:embed/>
                </p:oleObj>
              </mc:Choice>
              <mc:Fallback>
                <p:oleObj name="Equation" r:id="rId27" imgW="2333752" imgH="847759" progId="Equation.3">
                  <p:embed/>
                  <p:pic>
                    <p:nvPicPr>
                      <p:cNvPr id="0" name=""/>
                      <p:cNvPicPr>
                        <a:picLocks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3744913" y="3983360"/>
                        <a:ext cx="2400300"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2" name="AutoShape 13"/>
          <p:cNvSpPr>
            <a:spLocks/>
          </p:cNvSpPr>
          <p:nvPr/>
        </p:nvSpPr>
        <p:spPr bwMode="auto">
          <a:xfrm>
            <a:off x="3352800" y="5285110"/>
            <a:ext cx="228600" cy="1066800"/>
          </a:xfrm>
          <a:prstGeom prst="rightBrace">
            <a:avLst>
              <a:gd name="adj1" fmla="val 38889"/>
              <a:gd name="adj2" fmla="val 50000"/>
            </a:avLst>
          </a:prstGeom>
          <a:noFill/>
          <a:ln w="28575">
            <a:solidFill>
              <a:schemeClr val="bg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53" name="AutoShape 14"/>
          <p:cNvSpPr>
            <a:spLocks noChangeArrowheads="1"/>
          </p:cNvSpPr>
          <p:nvPr/>
        </p:nvSpPr>
        <p:spPr bwMode="auto">
          <a:xfrm>
            <a:off x="3862388" y="5739135"/>
            <a:ext cx="533400" cy="180975"/>
          </a:xfrm>
          <a:prstGeom prst="rightArrow">
            <a:avLst>
              <a:gd name="adj1" fmla="val 50000"/>
              <a:gd name="adj2" fmla="val 73684"/>
            </a:avLst>
          </a:prstGeom>
          <a:solidFill>
            <a:srgbClr val="9966FF">
              <a:alpha val="38823"/>
            </a:srgbClr>
          </a:solidFill>
          <a:ln w="9525">
            <a:solidFill>
              <a:schemeClr val="folHlink"/>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54" name="Text Box 44"/>
          <p:cNvSpPr txBox="1">
            <a:spLocks noChangeArrowheads="1"/>
          </p:cNvSpPr>
          <p:nvPr/>
        </p:nvSpPr>
        <p:spPr bwMode="auto">
          <a:xfrm>
            <a:off x="2818775" y="3469427"/>
            <a:ext cx="2695546"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00FFFF"/>
                </a:solidFill>
                <a:ea typeface="楷体_GB2312" pitchFamily="49" charset="-122"/>
              </a:rPr>
              <a:t>电量积分与</a:t>
            </a:r>
            <a:r>
              <a:rPr lang="en-US" altLang="zh-CN" dirty="0">
                <a:solidFill>
                  <a:srgbClr val="00FFFF"/>
                </a:solidFill>
                <a:ea typeface="楷体_GB2312" pitchFamily="49" charset="-122"/>
              </a:rPr>
              <a:t>r,</a:t>
            </a:r>
            <a:r>
              <a:rPr lang="el-GR" altLang="zh-CN" dirty="0">
                <a:solidFill>
                  <a:srgbClr val="00FFFF"/>
                </a:solidFill>
              </a:rPr>
              <a:t>θ</a:t>
            </a:r>
            <a:r>
              <a:rPr lang="zh-CN" altLang="en-US" dirty="0">
                <a:solidFill>
                  <a:srgbClr val="00FFFF"/>
                </a:solidFill>
                <a:ea typeface="楷体_GB2312" pitchFamily="49" charset="-122"/>
              </a:rPr>
              <a:t>无关</a:t>
            </a:r>
          </a:p>
        </p:txBody>
      </p:sp>
    </p:spTree>
    <p:extLst>
      <p:ext uri="{BB962C8B-B14F-4D97-AF65-F5344CB8AC3E}">
        <p14:creationId xmlns:p14="http://schemas.microsoft.com/office/powerpoint/2010/main" val="2414084639"/>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4374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243749"/>
                                        </p:tgtEl>
                                        <p:attrNameLst>
                                          <p:attrName>style.visibility</p:attrName>
                                        </p:attrNameLst>
                                      </p:cBhvr>
                                      <p:to>
                                        <p:strVal val="visible"/>
                                      </p:to>
                                    </p:set>
                                    <p:animEffect transition="in" filter="wipe(left)">
                                      <p:cBhvr>
                                        <p:cTn id="11" dur="2000"/>
                                        <p:tgtEl>
                                          <p:spTgt spid="243749"/>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3" presetClass="entr" presetSubtype="32" fill="hold" grpId="0" nodeType="clickEffect">
                                  <p:stCondLst>
                                    <p:cond delay="0"/>
                                  </p:stCondLst>
                                  <p:childTnLst>
                                    <p:set>
                                      <p:cBhvr>
                                        <p:cTn id="15" dur="1" fill="hold">
                                          <p:stCondLst>
                                            <p:cond delay="0"/>
                                          </p:stCondLst>
                                        </p:cTn>
                                        <p:tgtEl>
                                          <p:spTgt spid="243722"/>
                                        </p:tgtEl>
                                        <p:attrNameLst>
                                          <p:attrName>style.visibility</p:attrName>
                                        </p:attrNameLst>
                                      </p:cBhvr>
                                      <p:to>
                                        <p:strVal val="visible"/>
                                      </p:to>
                                    </p:set>
                                    <p:anim calcmode="lin" valueType="num">
                                      <p:cBhvr>
                                        <p:cTn id="16" dur="1000" fill="hold"/>
                                        <p:tgtEl>
                                          <p:spTgt spid="243722"/>
                                        </p:tgtEl>
                                        <p:attrNameLst>
                                          <p:attrName>ppt_w</p:attrName>
                                        </p:attrNameLst>
                                      </p:cBhvr>
                                      <p:tavLst>
                                        <p:tav tm="0">
                                          <p:val>
                                            <p:strVal val="4*#ppt_w"/>
                                          </p:val>
                                        </p:tav>
                                        <p:tav tm="100000">
                                          <p:val>
                                            <p:strVal val="#ppt_w"/>
                                          </p:val>
                                        </p:tav>
                                      </p:tavLst>
                                    </p:anim>
                                    <p:anim calcmode="lin" valueType="num">
                                      <p:cBhvr>
                                        <p:cTn id="17" dur="1000" fill="hold"/>
                                        <p:tgtEl>
                                          <p:spTgt spid="243722"/>
                                        </p:tgtEl>
                                        <p:attrNameLst>
                                          <p:attrName>ppt_h</p:attrName>
                                        </p:attrNameLst>
                                      </p:cBhvr>
                                      <p:tavLst>
                                        <p:tav tm="0">
                                          <p:val>
                                            <p:strVal val="4*#ppt_h"/>
                                          </p:val>
                                        </p:tav>
                                        <p:tav tm="100000">
                                          <p:val>
                                            <p:strVal val="#ppt_h"/>
                                          </p:val>
                                        </p:tav>
                                      </p:tavLst>
                                    </p:anim>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2" fill="hold" grpId="0" nodeType="clickEffect">
                                  <p:stCondLst>
                                    <p:cond delay="0"/>
                                  </p:stCondLst>
                                  <p:childTnLst>
                                    <p:set>
                                      <p:cBhvr>
                                        <p:cTn id="21" dur="1" fill="hold">
                                          <p:stCondLst>
                                            <p:cond delay="0"/>
                                          </p:stCondLst>
                                        </p:cTn>
                                        <p:tgtEl>
                                          <p:spTgt spid="243723"/>
                                        </p:tgtEl>
                                        <p:attrNameLst>
                                          <p:attrName>style.visibility</p:attrName>
                                        </p:attrNameLst>
                                      </p:cBhvr>
                                      <p:to>
                                        <p:strVal val="visible"/>
                                      </p:to>
                                    </p:set>
                                    <p:animEffect transition="in" filter="wipe(right)">
                                      <p:cBhvr>
                                        <p:cTn id="22" dur="500"/>
                                        <p:tgtEl>
                                          <p:spTgt spid="243723"/>
                                        </p:tgtEl>
                                      </p:cBhvr>
                                    </p:animEffect>
                                  </p:childTnLst>
                                </p:cTn>
                              </p:par>
                            </p:childTnLst>
                          </p:cTn>
                        </p:par>
                        <p:par>
                          <p:cTn id="23" fill="hold" nodeType="afterGroup">
                            <p:stCondLst>
                              <p:cond delay="500"/>
                            </p:stCondLst>
                            <p:childTnLst>
                              <p:par>
                                <p:cTn id="24" presetID="1" presetClass="entr" presetSubtype="0" fill="hold" grpId="0" nodeType="afterEffect">
                                  <p:stCondLst>
                                    <p:cond delay="0"/>
                                  </p:stCondLst>
                                  <p:childTnLst>
                                    <p:set>
                                      <p:cBhvr>
                                        <p:cTn id="25" dur="1" fill="hold">
                                          <p:stCondLst>
                                            <p:cond delay="499"/>
                                          </p:stCondLst>
                                        </p:cTn>
                                        <p:tgtEl>
                                          <p:spTgt spid="243724"/>
                                        </p:tgtEl>
                                        <p:attrNameLst>
                                          <p:attrName>style.visibility</p:attrName>
                                        </p:attrNameLst>
                                      </p:cBhvr>
                                      <p:to>
                                        <p:strVal val="visible"/>
                                      </p:to>
                                    </p:set>
                                  </p:childTnLst>
                                </p:cTn>
                              </p:par>
                            </p:childTnLst>
                          </p:cTn>
                        </p:par>
                      </p:childTnLst>
                    </p:cTn>
                  </p:par>
                  <p:par>
                    <p:cTn id="26" fill="hold" nodeType="clickPar">
                      <p:stCondLst>
                        <p:cond delay="indefinite"/>
                      </p:stCondLst>
                      <p:childTnLst>
                        <p:par>
                          <p:cTn id="27" fill="hold" nodeType="withGroup">
                            <p:stCondLst>
                              <p:cond delay="0"/>
                            </p:stCondLst>
                            <p:childTnLst>
                              <p:par>
                                <p:cTn id="28" presetID="1" presetClass="entr" presetSubtype="0" fill="hold" grpId="0" nodeType="clickEffect">
                                  <p:stCondLst>
                                    <p:cond delay="0"/>
                                  </p:stCondLst>
                                  <p:childTnLst>
                                    <p:set>
                                      <p:cBhvr>
                                        <p:cTn id="29" dur="1" fill="hold">
                                          <p:stCondLst>
                                            <p:cond delay="499"/>
                                          </p:stCondLst>
                                        </p:cTn>
                                        <p:tgtEl>
                                          <p:spTgt spid="243750"/>
                                        </p:tgtEl>
                                        <p:attrNameLst>
                                          <p:attrName>style.visibility</p:attrName>
                                        </p:attrNameLst>
                                      </p:cBhvr>
                                      <p:to>
                                        <p:strVal val="visible"/>
                                      </p:to>
                                    </p:set>
                                  </p:childTnLst>
                                </p:cTn>
                              </p:par>
                            </p:childTnLst>
                          </p:cTn>
                        </p:par>
                      </p:childTnLst>
                    </p:cTn>
                  </p:par>
                  <p:par>
                    <p:cTn id="30" fill="hold" nodeType="clickPar">
                      <p:stCondLst>
                        <p:cond delay="indefinite"/>
                      </p:stCondLst>
                      <p:childTnLst>
                        <p:par>
                          <p:cTn id="31" fill="hold" nodeType="withGroup">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243721"/>
                                        </p:tgtEl>
                                        <p:attrNameLst>
                                          <p:attrName>style.visibility</p:attrName>
                                        </p:attrNameLst>
                                      </p:cBhvr>
                                      <p:to>
                                        <p:strVal val="visible"/>
                                      </p:to>
                                    </p:set>
                                    <p:animEffect transition="in" filter="wipe(left)">
                                      <p:cBhvr>
                                        <p:cTn id="34" dur="2000"/>
                                        <p:tgtEl>
                                          <p:spTgt spid="243721"/>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243747"/>
                                        </p:tgtEl>
                                        <p:attrNameLst>
                                          <p:attrName>style.visibility</p:attrName>
                                        </p:attrNameLst>
                                      </p:cBhvr>
                                      <p:to>
                                        <p:strVal val="visible"/>
                                      </p:to>
                                    </p:set>
                                    <p:animEffect transition="in" filter="wipe(down)">
                                      <p:cBhvr>
                                        <p:cTn id="39" dur="500"/>
                                        <p:tgtEl>
                                          <p:spTgt spid="243747"/>
                                        </p:tgtEl>
                                      </p:cBhvr>
                                    </p:animEffect>
                                  </p:childTnLst>
                                </p:cTn>
                              </p:par>
                            </p:childTnLst>
                          </p:cTn>
                        </p:par>
                        <p:par>
                          <p:cTn id="40" fill="hold" nodeType="afterGroup">
                            <p:stCondLst>
                              <p:cond delay="500"/>
                            </p:stCondLst>
                            <p:childTnLst>
                              <p:par>
                                <p:cTn id="41" presetID="1" presetClass="entr" presetSubtype="0" fill="hold" grpId="0" nodeType="afterEffect">
                                  <p:stCondLst>
                                    <p:cond delay="0"/>
                                  </p:stCondLst>
                                  <p:childTnLst>
                                    <p:set>
                                      <p:cBhvr>
                                        <p:cTn id="42" dur="1" fill="hold">
                                          <p:stCondLst>
                                            <p:cond delay="499"/>
                                          </p:stCondLst>
                                        </p:cTn>
                                        <p:tgtEl>
                                          <p:spTgt spid="243751"/>
                                        </p:tgtEl>
                                        <p:attrNameLst>
                                          <p:attrName>style.visibility</p:attrName>
                                        </p:attrNameLst>
                                      </p:cBhvr>
                                      <p:to>
                                        <p:strVal val="visible"/>
                                      </p:to>
                                    </p:set>
                                  </p:childTnLst>
                                </p:cTn>
                              </p:par>
                            </p:childTnLst>
                          </p:cTn>
                        </p:par>
                        <p:par>
                          <p:cTn id="43" fill="hold" nodeType="afterGroup">
                            <p:stCondLst>
                              <p:cond delay="1000"/>
                            </p:stCondLst>
                            <p:childTnLst>
                              <p:par>
                                <p:cTn id="44" presetID="1" presetClass="entr" presetSubtype="0" fill="hold" grpId="0" nodeType="afterEffect">
                                  <p:stCondLst>
                                    <p:cond delay="0"/>
                                  </p:stCondLst>
                                  <p:childTnLst>
                                    <p:set>
                                      <p:cBhvr>
                                        <p:cTn id="45" dur="1" fill="hold">
                                          <p:stCondLst>
                                            <p:cond delay="499"/>
                                          </p:stCondLst>
                                        </p:cTn>
                                        <p:tgtEl>
                                          <p:spTgt spid="243725"/>
                                        </p:tgtEl>
                                        <p:attrNameLst>
                                          <p:attrName>style.visibility</p:attrName>
                                        </p:attrNameLst>
                                      </p:cBhvr>
                                      <p:to>
                                        <p:strVal val="visible"/>
                                      </p:to>
                                    </p:set>
                                  </p:childTnLst>
                                </p:cTn>
                              </p:par>
                            </p:childTnLst>
                          </p:cTn>
                        </p:par>
                      </p:childTnLst>
                    </p:cTn>
                  </p:par>
                  <p:par>
                    <p:cTn id="46" fill="hold" nodeType="clickPar">
                      <p:stCondLst>
                        <p:cond delay="indefinite"/>
                      </p:stCondLst>
                      <p:childTnLst>
                        <p:par>
                          <p:cTn id="47" fill="hold" nodeType="withGroup">
                            <p:stCondLst>
                              <p:cond delay="0"/>
                            </p:stCondLst>
                            <p:childTnLst>
                              <p:par>
                                <p:cTn id="48" presetID="1" presetClass="entr" presetSubtype="0" fill="hold" grpId="0" nodeType="clickEffect">
                                  <p:stCondLst>
                                    <p:cond delay="0"/>
                                  </p:stCondLst>
                                  <p:childTnLst>
                                    <p:set>
                                      <p:cBhvr>
                                        <p:cTn id="49" dur="1" fill="hold">
                                          <p:stCondLst>
                                            <p:cond delay="499"/>
                                          </p:stCondLst>
                                        </p:cTn>
                                        <p:tgtEl>
                                          <p:spTgt spid="243726"/>
                                        </p:tgtEl>
                                        <p:attrNameLst>
                                          <p:attrName>style.visibility</p:attrName>
                                        </p:attrNameLst>
                                      </p:cBhvr>
                                      <p:to>
                                        <p:strVal val="visible"/>
                                      </p:to>
                                    </p:set>
                                  </p:childTnLst>
                                </p:cTn>
                              </p:par>
                            </p:childTnLst>
                          </p:cTn>
                        </p:par>
                      </p:childTnLst>
                    </p:cTn>
                  </p:par>
                  <p:par>
                    <p:cTn id="50" fill="hold" nodeType="clickPar">
                      <p:stCondLst>
                        <p:cond delay="indefinite"/>
                      </p:stCondLst>
                      <p:childTnLst>
                        <p:par>
                          <p:cTn id="51" fill="hold" nodeType="withGroup">
                            <p:stCondLst>
                              <p:cond delay="0"/>
                            </p:stCondLst>
                            <p:childTnLst>
                              <p:par>
                                <p:cTn id="52" presetID="22" presetClass="entr" presetSubtype="4" fill="hold" nodeType="clickEffect">
                                  <p:stCondLst>
                                    <p:cond delay="0"/>
                                  </p:stCondLst>
                                  <p:childTnLst>
                                    <p:set>
                                      <p:cBhvr>
                                        <p:cTn id="53" dur="1" fill="hold">
                                          <p:stCondLst>
                                            <p:cond delay="0"/>
                                          </p:stCondLst>
                                        </p:cTn>
                                        <p:tgtEl>
                                          <p:spTgt spid="243730"/>
                                        </p:tgtEl>
                                        <p:attrNameLst>
                                          <p:attrName>style.visibility</p:attrName>
                                        </p:attrNameLst>
                                      </p:cBhvr>
                                      <p:to>
                                        <p:strVal val="visible"/>
                                      </p:to>
                                    </p:set>
                                    <p:animEffect transition="in" filter="wipe(down)">
                                      <p:cBhvr>
                                        <p:cTn id="54" dur="500"/>
                                        <p:tgtEl>
                                          <p:spTgt spid="243730"/>
                                        </p:tgtEl>
                                      </p:cBhvr>
                                    </p:animEffect>
                                  </p:childTnLst>
                                </p:cTn>
                              </p:par>
                            </p:childTnLst>
                          </p:cTn>
                        </p:par>
                      </p:childTnLst>
                    </p:cTn>
                  </p:par>
                  <p:par>
                    <p:cTn id="55" fill="hold" nodeType="clickPar">
                      <p:stCondLst>
                        <p:cond delay="indefinite"/>
                      </p:stCondLst>
                      <p:childTnLst>
                        <p:par>
                          <p:cTn id="56" fill="hold" nodeType="withGroup">
                            <p:stCondLst>
                              <p:cond delay="0"/>
                            </p:stCondLst>
                            <p:childTnLst>
                              <p:par>
                                <p:cTn id="57" presetID="1" presetClass="entr" presetSubtype="0" fill="hold" grpId="0" nodeType="clickEffect">
                                  <p:stCondLst>
                                    <p:cond delay="0"/>
                                  </p:stCondLst>
                                  <p:childTnLst>
                                    <p:set>
                                      <p:cBhvr>
                                        <p:cTn id="58" dur="1" fill="hold">
                                          <p:stCondLst>
                                            <p:cond delay="499"/>
                                          </p:stCondLst>
                                        </p:cTn>
                                        <p:tgtEl>
                                          <p:spTgt spid="243727"/>
                                        </p:tgtEl>
                                        <p:attrNameLst>
                                          <p:attrName>style.visibility</p:attrName>
                                        </p:attrNameLst>
                                      </p:cBhvr>
                                      <p:to>
                                        <p:strVal val="visible"/>
                                      </p:to>
                                    </p:set>
                                  </p:childTnLst>
                                </p:cTn>
                              </p:par>
                            </p:childTnLst>
                          </p:cTn>
                        </p:par>
                        <p:par>
                          <p:cTn id="59" fill="hold" nodeType="afterGroup">
                            <p:stCondLst>
                              <p:cond delay="500"/>
                            </p:stCondLst>
                            <p:childTnLst>
                              <p:par>
                                <p:cTn id="60" presetID="1" presetClass="entr" presetSubtype="0" fill="hold" grpId="0" nodeType="afterEffect">
                                  <p:stCondLst>
                                    <p:cond delay="0"/>
                                  </p:stCondLst>
                                  <p:childTnLst>
                                    <p:set>
                                      <p:cBhvr>
                                        <p:cTn id="61" dur="1" fill="hold">
                                          <p:stCondLst>
                                            <p:cond delay="499"/>
                                          </p:stCondLst>
                                        </p:cTn>
                                        <p:tgtEl>
                                          <p:spTgt spid="243728"/>
                                        </p:tgtEl>
                                        <p:attrNameLst>
                                          <p:attrName>style.visibility</p:attrName>
                                        </p:attrNameLst>
                                      </p:cBhvr>
                                      <p:to>
                                        <p:strVal val="visible"/>
                                      </p:to>
                                    </p:set>
                                  </p:childTnLst>
                                </p:cTn>
                              </p:par>
                            </p:childTnLst>
                          </p:cTn>
                        </p:par>
                      </p:childTnLst>
                    </p:cTn>
                  </p:par>
                  <p:par>
                    <p:cTn id="62" fill="hold" nodeType="clickPar">
                      <p:stCondLst>
                        <p:cond delay="indefinite"/>
                      </p:stCondLst>
                      <p:childTnLst>
                        <p:par>
                          <p:cTn id="63" fill="hold" nodeType="withGroup">
                            <p:stCondLst>
                              <p:cond delay="0"/>
                            </p:stCondLst>
                            <p:childTnLst>
                              <p:par>
                                <p:cTn id="64" presetID="22" presetClass="entr" presetSubtype="8" fill="hold" nodeType="clickEffect">
                                  <p:stCondLst>
                                    <p:cond delay="0"/>
                                  </p:stCondLst>
                                  <p:childTnLst>
                                    <p:set>
                                      <p:cBhvr>
                                        <p:cTn id="65" dur="1" fill="hold">
                                          <p:stCondLst>
                                            <p:cond delay="0"/>
                                          </p:stCondLst>
                                        </p:cTn>
                                        <p:tgtEl>
                                          <p:spTgt spid="243729"/>
                                        </p:tgtEl>
                                        <p:attrNameLst>
                                          <p:attrName>style.visibility</p:attrName>
                                        </p:attrNameLst>
                                      </p:cBhvr>
                                      <p:to>
                                        <p:strVal val="visible"/>
                                      </p:to>
                                    </p:set>
                                    <p:animEffect transition="in" filter="wipe(left)">
                                      <p:cBhvr>
                                        <p:cTn id="66" dur="2000"/>
                                        <p:tgtEl>
                                          <p:spTgt spid="243729"/>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22" presetClass="entr" presetSubtype="4" fill="hold" grpId="0" nodeType="clickEffect">
                                  <p:stCondLst>
                                    <p:cond delay="0"/>
                                  </p:stCondLst>
                                  <p:childTnLst>
                                    <p:set>
                                      <p:cBhvr>
                                        <p:cTn id="70" dur="1" fill="hold">
                                          <p:stCondLst>
                                            <p:cond delay="0"/>
                                          </p:stCondLst>
                                        </p:cTn>
                                        <p:tgtEl>
                                          <p:spTgt spid="243738"/>
                                        </p:tgtEl>
                                        <p:attrNameLst>
                                          <p:attrName>style.visibility</p:attrName>
                                        </p:attrNameLst>
                                      </p:cBhvr>
                                      <p:to>
                                        <p:strVal val="visible"/>
                                      </p:to>
                                    </p:set>
                                    <p:animEffect transition="in" filter="wipe(down)">
                                      <p:cBhvr>
                                        <p:cTn id="71" dur="500"/>
                                        <p:tgtEl>
                                          <p:spTgt spid="243738"/>
                                        </p:tgtEl>
                                      </p:cBhvr>
                                    </p:animEffect>
                                  </p:childTnLst>
                                </p:cTn>
                              </p:par>
                            </p:childTnLst>
                          </p:cTn>
                        </p:par>
                        <p:par>
                          <p:cTn id="72" fill="hold" nodeType="afterGroup">
                            <p:stCondLst>
                              <p:cond delay="500"/>
                            </p:stCondLst>
                            <p:childTnLst>
                              <p:par>
                                <p:cTn id="73" presetID="1" presetClass="entr" presetSubtype="0" fill="hold" grpId="0" nodeType="afterEffect">
                                  <p:stCondLst>
                                    <p:cond delay="0"/>
                                  </p:stCondLst>
                                  <p:childTnLst>
                                    <p:set>
                                      <p:cBhvr>
                                        <p:cTn id="74" dur="1" fill="hold">
                                          <p:stCondLst>
                                            <p:cond delay="499"/>
                                          </p:stCondLst>
                                        </p:cTn>
                                        <p:tgtEl>
                                          <p:spTgt spid="243739"/>
                                        </p:tgtEl>
                                        <p:attrNameLst>
                                          <p:attrName>style.visibility</p:attrName>
                                        </p:attrNameLst>
                                      </p:cBhvr>
                                      <p:to>
                                        <p:strVal val="visible"/>
                                      </p:to>
                                    </p:set>
                                  </p:childTnLst>
                                </p:cTn>
                              </p:par>
                            </p:childTnLst>
                          </p:cTn>
                        </p:par>
                      </p:childTnLst>
                    </p:cTn>
                  </p:par>
                  <p:par>
                    <p:cTn id="75" fill="hold" nodeType="clickPar">
                      <p:stCondLst>
                        <p:cond delay="indefinite"/>
                      </p:stCondLst>
                      <p:childTnLst>
                        <p:par>
                          <p:cTn id="76" fill="hold" nodeType="withGroup">
                            <p:stCondLst>
                              <p:cond delay="0"/>
                            </p:stCondLst>
                            <p:childTnLst>
                              <p:par>
                                <p:cTn id="77" presetID="1" presetClass="entr" presetSubtype="0" fill="hold" grpId="0" nodeType="clickEffect">
                                  <p:stCondLst>
                                    <p:cond delay="0"/>
                                  </p:stCondLst>
                                  <p:childTnLst>
                                    <p:set>
                                      <p:cBhvr>
                                        <p:cTn id="78" dur="1" fill="hold">
                                          <p:stCondLst>
                                            <p:cond delay="499"/>
                                          </p:stCondLst>
                                        </p:cTn>
                                        <p:tgtEl>
                                          <p:spTgt spid="243734"/>
                                        </p:tgtEl>
                                        <p:attrNameLst>
                                          <p:attrName>style.visibility</p:attrName>
                                        </p:attrNameLst>
                                      </p:cBhvr>
                                      <p:to>
                                        <p:strVal val="visible"/>
                                      </p:to>
                                    </p:set>
                                  </p:childTnLst>
                                </p:cTn>
                              </p:par>
                            </p:childTnLst>
                          </p:cTn>
                        </p:par>
                        <p:par>
                          <p:cTn id="79" fill="hold" nodeType="afterGroup">
                            <p:stCondLst>
                              <p:cond delay="500"/>
                            </p:stCondLst>
                            <p:childTnLst>
                              <p:par>
                                <p:cTn id="80" presetID="1" presetClass="entr" presetSubtype="0" fill="hold" nodeType="afterEffect">
                                  <p:stCondLst>
                                    <p:cond delay="0"/>
                                  </p:stCondLst>
                                  <p:childTnLst>
                                    <p:set>
                                      <p:cBhvr>
                                        <p:cTn id="81" dur="1" fill="hold">
                                          <p:stCondLst>
                                            <p:cond delay="499"/>
                                          </p:stCondLst>
                                        </p:cTn>
                                        <p:tgtEl>
                                          <p:spTgt spid="243744"/>
                                        </p:tgtEl>
                                        <p:attrNameLst>
                                          <p:attrName>style.visibility</p:attrName>
                                        </p:attrNameLst>
                                      </p:cBhvr>
                                      <p:to>
                                        <p:strVal val="visible"/>
                                      </p:to>
                                    </p:set>
                                  </p:childTnLst>
                                </p:cTn>
                              </p:par>
                            </p:childTnLst>
                          </p:cTn>
                        </p:par>
                      </p:childTnLst>
                    </p:cTn>
                  </p:par>
                  <p:par>
                    <p:cTn id="82" fill="hold" nodeType="clickPar">
                      <p:stCondLst>
                        <p:cond delay="indefinite"/>
                      </p:stCondLst>
                      <p:childTnLst>
                        <p:par>
                          <p:cTn id="83" fill="hold" nodeType="withGroup">
                            <p:stCondLst>
                              <p:cond delay="0"/>
                            </p:stCondLst>
                            <p:childTnLst>
                              <p:par>
                                <p:cTn id="84" presetID="22" presetClass="entr" presetSubtype="8" fill="hold" nodeType="clickEffect">
                                  <p:stCondLst>
                                    <p:cond delay="0"/>
                                  </p:stCondLst>
                                  <p:childTnLst>
                                    <p:set>
                                      <p:cBhvr>
                                        <p:cTn id="85" dur="1" fill="hold">
                                          <p:stCondLst>
                                            <p:cond delay="0"/>
                                          </p:stCondLst>
                                        </p:cTn>
                                        <p:tgtEl>
                                          <p:spTgt spid="243757"/>
                                        </p:tgtEl>
                                        <p:attrNameLst>
                                          <p:attrName>style.visibility</p:attrName>
                                        </p:attrNameLst>
                                      </p:cBhvr>
                                      <p:to>
                                        <p:strVal val="visible"/>
                                      </p:to>
                                    </p:set>
                                    <p:animEffect transition="in" filter="wipe(left)">
                                      <p:cBhvr>
                                        <p:cTn id="86" dur="2000"/>
                                        <p:tgtEl>
                                          <p:spTgt spid="243757"/>
                                        </p:tgtEl>
                                      </p:cBhvr>
                                    </p:animEffec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499"/>
                                          </p:stCondLst>
                                        </p:cTn>
                                        <p:tgtEl>
                                          <p:spTgt spid="243752"/>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22" presetClass="entr" presetSubtype="4" fill="hold" grpId="0" nodeType="clickEffect">
                                  <p:stCondLst>
                                    <p:cond delay="0"/>
                                  </p:stCondLst>
                                  <p:childTnLst>
                                    <p:set>
                                      <p:cBhvr>
                                        <p:cTn id="94" dur="1" fill="hold">
                                          <p:stCondLst>
                                            <p:cond delay="0"/>
                                          </p:stCondLst>
                                        </p:cTn>
                                        <p:tgtEl>
                                          <p:spTgt spid="243753"/>
                                        </p:tgtEl>
                                        <p:attrNameLst>
                                          <p:attrName>style.visibility</p:attrName>
                                        </p:attrNameLst>
                                      </p:cBhvr>
                                      <p:to>
                                        <p:strVal val="visible"/>
                                      </p:to>
                                    </p:set>
                                    <p:animEffect transition="in" filter="wipe(down)">
                                      <p:cBhvr>
                                        <p:cTn id="95" dur="500"/>
                                        <p:tgtEl>
                                          <p:spTgt spid="243753"/>
                                        </p:tgtEl>
                                      </p:cBhvr>
                                    </p:animEffect>
                                  </p:childTnLst>
                                </p:cTn>
                              </p:par>
                            </p:childTnLst>
                          </p:cTn>
                        </p:par>
                      </p:childTnLst>
                    </p:cTn>
                  </p:par>
                  <p:par>
                    <p:cTn id="96" fill="hold">
                      <p:stCondLst>
                        <p:cond delay="indefinite"/>
                      </p:stCondLst>
                      <p:childTnLst>
                        <p:par>
                          <p:cTn id="97" fill="hold">
                            <p:stCondLst>
                              <p:cond delay="0"/>
                            </p:stCondLst>
                            <p:childTnLst>
                              <p:par>
                                <p:cTn id="98" presetID="22" presetClass="entr" presetSubtype="4" fill="hold" grpId="0" nodeType="clickEffect">
                                  <p:stCondLst>
                                    <p:cond delay="0"/>
                                  </p:stCondLst>
                                  <p:childTnLst>
                                    <p:set>
                                      <p:cBhvr>
                                        <p:cTn id="99" dur="1" fill="hold">
                                          <p:stCondLst>
                                            <p:cond delay="0"/>
                                          </p:stCondLst>
                                        </p:cTn>
                                        <p:tgtEl>
                                          <p:spTgt spid="243754"/>
                                        </p:tgtEl>
                                        <p:attrNameLst>
                                          <p:attrName>style.visibility</p:attrName>
                                        </p:attrNameLst>
                                      </p:cBhvr>
                                      <p:to>
                                        <p:strVal val="visible"/>
                                      </p:to>
                                    </p:set>
                                    <p:animEffect transition="in" filter="wipe(down)">
                                      <p:cBhvr>
                                        <p:cTn id="100" dur="500"/>
                                        <p:tgtEl>
                                          <p:spTgt spid="243754"/>
                                        </p:tgtEl>
                                      </p:cBhvr>
                                    </p:animEffect>
                                  </p:childTnLst>
                                </p:cTn>
                              </p:par>
                            </p:childTnLst>
                          </p:cTn>
                        </p:par>
                      </p:childTnLst>
                    </p:cTn>
                  </p:par>
                  <p:par>
                    <p:cTn id="101" fill="hold">
                      <p:stCondLst>
                        <p:cond delay="indefinite"/>
                      </p:stCondLst>
                      <p:childTnLst>
                        <p:par>
                          <p:cTn id="102" fill="hold">
                            <p:stCondLst>
                              <p:cond delay="0"/>
                            </p:stCondLst>
                            <p:childTnLst>
                              <p:par>
                                <p:cTn id="103" presetID="1" presetClass="exit" presetSubtype="0" fill="hold" grpId="1" nodeType="clickEffect">
                                  <p:stCondLst>
                                    <p:cond delay="0"/>
                                  </p:stCondLst>
                                  <p:childTnLst>
                                    <p:set>
                                      <p:cBhvr>
                                        <p:cTn id="104" dur="1" fill="hold">
                                          <p:stCondLst>
                                            <p:cond delay="0"/>
                                          </p:stCondLst>
                                        </p:cTn>
                                        <p:tgtEl>
                                          <p:spTgt spid="243754"/>
                                        </p:tgtEl>
                                        <p:attrNameLst>
                                          <p:attrName>style.visibility</p:attrName>
                                        </p:attrNameLst>
                                      </p:cBhvr>
                                      <p:to>
                                        <p:strVal val="hidden"/>
                                      </p:to>
                                    </p:set>
                                  </p:childTnLst>
                                </p:cTn>
                              </p:par>
                            </p:childTnLst>
                          </p:cTn>
                        </p:par>
                      </p:childTnLst>
                    </p:cTn>
                  </p:par>
                  <p:par>
                    <p:cTn id="105" fill="hold">
                      <p:stCondLst>
                        <p:cond delay="indefinite"/>
                      </p:stCondLst>
                      <p:childTnLst>
                        <p:par>
                          <p:cTn id="106" fill="hold">
                            <p:stCondLst>
                              <p:cond delay="0"/>
                            </p:stCondLst>
                            <p:childTnLst>
                              <p:par>
                                <p:cTn id="107" presetID="9" presetClass="entr" presetSubtype="0" fill="hold" grpId="0" nodeType="clickEffect">
                                  <p:stCondLst>
                                    <p:cond delay="0"/>
                                  </p:stCondLst>
                                  <p:childTnLst>
                                    <p:set>
                                      <p:cBhvr>
                                        <p:cTn id="108" dur="1" fill="hold">
                                          <p:stCondLst>
                                            <p:cond delay="0"/>
                                          </p:stCondLst>
                                        </p:cTn>
                                        <p:tgtEl>
                                          <p:spTgt spid="243714"/>
                                        </p:tgtEl>
                                        <p:attrNameLst>
                                          <p:attrName>style.visibility</p:attrName>
                                        </p:attrNameLst>
                                      </p:cBhvr>
                                      <p:to>
                                        <p:strVal val="visible"/>
                                      </p:to>
                                    </p:set>
                                    <p:animEffect transition="in" filter="dissolve">
                                      <p:cBhvr>
                                        <p:cTn id="109" dur="500"/>
                                        <p:tgtEl>
                                          <p:spTgt spid="243714"/>
                                        </p:tgtEl>
                                      </p:cBhvr>
                                    </p:animEffect>
                                  </p:childTnLst>
                                </p:cTn>
                              </p:par>
                            </p:childTnLst>
                          </p:cTn>
                        </p:par>
                        <p:par>
                          <p:cTn id="110" fill="hold">
                            <p:stCondLst>
                              <p:cond delay="500"/>
                            </p:stCondLst>
                            <p:childTnLst>
                              <p:par>
                                <p:cTn id="111" presetID="1" presetClass="entr" presetSubtype="0" fill="hold" grpId="0" nodeType="afterEffect">
                                  <p:stCondLst>
                                    <p:cond delay="0"/>
                                  </p:stCondLst>
                                  <p:childTnLst>
                                    <p:set>
                                      <p:cBhvr>
                                        <p:cTn id="112" dur="1" fill="hold">
                                          <p:stCondLst>
                                            <p:cond delay="499"/>
                                          </p:stCondLst>
                                        </p:cTn>
                                        <p:tgtEl>
                                          <p:spTgt spid="243735"/>
                                        </p:tgtEl>
                                        <p:attrNameLst>
                                          <p:attrName>style.visibility</p:attrName>
                                        </p:attrNameLst>
                                      </p:cBhvr>
                                      <p:to>
                                        <p:strVal val="visible"/>
                                      </p:to>
                                    </p:set>
                                  </p:childTnLst>
                                </p:cTn>
                              </p:par>
                            </p:childTnLst>
                          </p:cTn>
                        </p:par>
                        <p:par>
                          <p:cTn id="113" fill="hold">
                            <p:stCondLst>
                              <p:cond delay="1000"/>
                            </p:stCondLst>
                            <p:childTnLst>
                              <p:par>
                                <p:cTn id="114" presetID="1" presetClass="entr" presetSubtype="0" fill="hold" nodeType="afterEffect">
                                  <p:stCondLst>
                                    <p:cond delay="0"/>
                                  </p:stCondLst>
                                  <p:childTnLst>
                                    <p:set>
                                      <p:cBhvr>
                                        <p:cTn id="115" dur="1" fill="hold">
                                          <p:stCondLst>
                                            <p:cond delay="499"/>
                                          </p:stCondLst>
                                        </p:cTn>
                                        <p:tgtEl>
                                          <p:spTgt spid="243745"/>
                                        </p:tgtEl>
                                        <p:attrNameLst>
                                          <p:attrName>style.visibility</p:attrName>
                                        </p:attrNameLst>
                                      </p:cBhvr>
                                      <p:to>
                                        <p:strVal val="visible"/>
                                      </p:to>
                                    </p:set>
                                  </p:childTnLst>
                                </p:cTn>
                              </p:par>
                            </p:childTnLst>
                          </p:cTn>
                        </p:par>
                      </p:childTnLst>
                    </p:cTn>
                  </p:par>
                  <p:par>
                    <p:cTn id="116" fill="hold">
                      <p:stCondLst>
                        <p:cond delay="indefinite"/>
                      </p:stCondLst>
                      <p:childTnLst>
                        <p:par>
                          <p:cTn id="117" fill="hold">
                            <p:stCondLst>
                              <p:cond delay="0"/>
                            </p:stCondLst>
                            <p:childTnLst>
                              <p:par>
                                <p:cTn id="118" presetID="9" presetClass="entr" presetSubtype="0" fill="hold" grpId="0" nodeType="clickEffect">
                                  <p:stCondLst>
                                    <p:cond delay="0"/>
                                  </p:stCondLst>
                                  <p:childTnLst>
                                    <p:set>
                                      <p:cBhvr>
                                        <p:cTn id="119" dur="1" fill="hold">
                                          <p:stCondLst>
                                            <p:cond delay="0"/>
                                          </p:stCondLst>
                                        </p:cTn>
                                        <p:tgtEl>
                                          <p:spTgt spid="243715"/>
                                        </p:tgtEl>
                                        <p:attrNameLst>
                                          <p:attrName>style.visibility</p:attrName>
                                        </p:attrNameLst>
                                      </p:cBhvr>
                                      <p:to>
                                        <p:strVal val="visible"/>
                                      </p:to>
                                    </p:set>
                                    <p:animEffect transition="in" filter="dissolve">
                                      <p:cBhvr>
                                        <p:cTn id="120" dur="500"/>
                                        <p:tgtEl>
                                          <p:spTgt spid="243715"/>
                                        </p:tgtEl>
                                      </p:cBhvr>
                                    </p:animEffect>
                                  </p:childTnLst>
                                </p:cTn>
                              </p:par>
                            </p:childTnLst>
                          </p:cTn>
                        </p:par>
                        <p:par>
                          <p:cTn id="121" fill="hold">
                            <p:stCondLst>
                              <p:cond delay="500"/>
                            </p:stCondLst>
                            <p:childTnLst>
                              <p:par>
                                <p:cTn id="122" presetID="22" presetClass="entr" presetSubtype="8" fill="hold" grpId="0" nodeType="afterEffect">
                                  <p:stCondLst>
                                    <p:cond delay="0"/>
                                  </p:stCondLst>
                                  <p:childTnLst>
                                    <p:set>
                                      <p:cBhvr>
                                        <p:cTn id="123" dur="1" fill="hold">
                                          <p:stCondLst>
                                            <p:cond delay="0"/>
                                          </p:stCondLst>
                                        </p:cTn>
                                        <p:tgtEl>
                                          <p:spTgt spid="243736"/>
                                        </p:tgtEl>
                                        <p:attrNameLst>
                                          <p:attrName>style.visibility</p:attrName>
                                        </p:attrNameLst>
                                      </p:cBhvr>
                                      <p:to>
                                        <p:strVal val="visible"/>
                                      </p:to>
                                    </p:set>
                                    <p:animEffect transition="in" filter="wipe(left)">
                                      <p:cBhvr>
                                        <p:cTn id="124" dur="500"/>
                                        <p:tgtEl>
                                          <p:spTgt spid="243736"/>
                                        </p:tgtEl>
                                      </p:cBhvr>
                                    </p:animEffect>
                                  </p:childTnLst>
                                </p:cTn>
                              </p:par>
                            </p:childTnLst>
                          </p:cTn>
                        </p:par>
                        <p:par>
                          <p:cTn id="125" fill="hold">
                            <p:stCondLst>
                              <p:cond delay="1000"/>
                            </p:stCondLst>
                            <p:childTnLst>
                              <p:par>
                                <p:cTn id="126" presetID="1" presetClass="entr" presetSubtype="0" fill="hold" nodeType="afterEffect">
                                  <p:stCondLst>
                                    <p:cond delay="0"/>
                                  </p:stCondLst>
                                  <p:childTnLst>
                                    <p:set>
                                      <p:cBhvr>
                                        <p:cTn id="127" dur="1" fill="hold">
                                          <p:stCondLst>
                                            <p:cond delay="499"/>
                                          </p:stCondLst>
                                        </p:cTn>
                                        <p:tgtEl>
                                          <p:spTgt spid="243746"/>
                                        </p:tgtEl>
                                        <p:attrNameLst>
                                          <p:attrName>style.visibility</p:attrName>
                                        </p:attrNameLst>
                                      </p:cBhvr>
                                      <p:to>
                                        <p:strVal val="visible"/>
                                      </p:to>
                                    </p:set>
                                  </p:childTnLst>
                                </p:cTn>
                              </p:par>
                            </p:childTnLst>
                          </p:cTn>
                        </p:par>
                      </p:childTnLst>
                    </p:cTn>
                  </p:par>
                  <p:par>
                    <p:cTn id="128" fill="hold">
                      <p:stCondLst>
                        <p:cond delay="indefinite"/>
                      </p:stCondLst>
                      <p:childTnLst>
                        <p:par>
                          <p:cTn id="129" fill="hold">
                            <p:stCondLst>
                              <p:cond delay="0"/>
                            </p:stCondLst>
                            <p:childTnLst>
                              <p:par>
                                <p:cTn id="130" presetID="9" presetClass="entr" presetSubtype="0" fill="hold" grpId="0" nodeType="clickEffect">
                                  <p:stCondLst>
                                    <p:cond delay="0"/>
                                  </p:stCondLst>
                                  <p:childTnLst>
                                    <p:set>
                                      <p:cBhvr>
                                        <p:cTn id="131" dur="1" fill="hold">
                                          <p:stCondLst>
                                            <p:cond delay="0"/>
                                          </p:stCondLst>
                                        </p:cTn>
                                        <p:tgtEl>
                                          <p:spTgt spid="243740"/>
                                        </p:tgtEl>
                                        <p:attrNameLst>
                                          <p:attrName>style.visibility</p:attrName>
                                        </p:attrNameLst>
                                      </p:cBhvr>
                                      <p:to>
                                        <p:strVal val="visible"/>
                                      </p:to>
                                    </p:set>
                                    <p:animEffect transition="in" filter="dissolve">
                                      <p:cBhvr>
                                        <p:cTn id="132" dur="500"/>
                                        <p:tgtEl>
                                          <p:spTgt spid="243740"/>
                                        </p:tgtEl>
                                      </p:cBhvr>
                                    </p:animEffect>
                                  </p:childTnLst>
                                </p:cTn>
                              </p:par>
                            </p:childTnLst>
                          </p:cTn>
                        </p:par>
                        <p:par>
                          <p:cTn id="133" fill="hold">
                            <p:stCondLst>
                              <p:cond delay="500"/>
                            </p:stCondLst>
                            <p:childTnLst>
                              <p:par>
                                <p:cTn id="134" presetID="9" presetClass="entr" presetSubtype="0" fill="hold" grpId="0" nodeType="afterEffect">
                                  <p:stCondLst>
                                    <p:cond delay="0"/>
                                  </p:stCondLst>
                                  <p:childTnLst>
                                    <p:set>
                                      <p:cBhvr>
                                        <p:cTn id="135" dur="1" fill="hold">
                                          <p:stCondLst>
                                            <p:cond delay="0"/>
                                          </p:stCondLst>
                                        </p:cTn>
                                        <p:tgtEl>
                                          <p:spTgt spid="243741"/>
                                        </p:tgtEl>
                                        <p:attrNameLst>
                                          <p:attrName>style.visibility</p:attrName>
                                        </p:attrNameLst>
                                      </p:cBhvr>
                                      <p:to>
                                        <p:strVal val="visible"/>
                                      </p:to>
                                    </p:set>
                                    <p:animEffect transition="in" filter="dissolve">
                                      <p:cBhvr>
                                        <p:cTn id="136" dur="500"/>
                                        <p:tgtEl>
                                          <p:spTgt spid="243741"/>
                                        </p:tgtEl>
                                      </p:cBhvr>
                                    </p:animEffect>
                                  </p:childTnLst>
                                </p:cTn>
                              </p:par>
                            </p:childTnLst>
                          </p:cTn>
                        </p:par>
                      </p:childTnLst>
                    </p:cTn>
                  </p:par>
                  <p:par>
                    <p:cTn id="137" fill="hold">
                      <p:stCondLst>
                        <p:cond delay="indefinite"/>
                      </p:stCondLst>
                      <p:childTnLst>
                        <p:par>
                          <p:cTn id="138" fill="hold">
                            <p:stCondLst>
                              <p:cond delay="0"/>
                            </p:stCondLst>
                            <p:childTnLst>
                              <p:par>
                                <p:cTn id="139" presetID="22" presetClass="entr" presetSubtype="8" fill="hold" grpId="0" nodeType="clickEffect">
                                  <p:stCondLst>
                                    <p:cond delay="0"/>
                                  </p:stCondLst>
                                  <p:childTnLst>
                                    <p:set>
                                      <p:cBhvr>
                                        <p:cTn id="140" dur="1" fill="hold">
                                          <p:stCondLst>
                                            <p:cond delay="0"/>
                                          </p:stCondLst>
                                        </p:cTn>
                                        <p:tgtEl>
                                          <p:spTgt spid="243756"/>
                                        </p:tgtEl>
                                        <p:attrNameLst>
                                          <p:attrName>style.visibility</p:attrName>
                                        </p:attrNameLst>
                                      </p:cBhvr>
                                      <p:to>
                                        <p:strVal val="visible"/>
                                      </p:to>
                                    </p:set>
                                    <p:animEffect transition="in" filter="wipe(left)">
                                      <p:cBhvr>
                                        <p:cTn id="141" dur="2000"/>
                                        <p:tgtEl>
                                          <p:spTgt spid="243756"/>
                                        </p:tgtEl>
                                      </p:cBhvr>
                                    </p:animEffect>
                                  </p:childTnLst>
                                </p:cTn>
                              </p:par>
                            </p:childTnLst>
                          </p:cTn>
                        </p:par>
                      </p:childTnLst>
                    </p:cTn>
                  </p:par>
                  <p:par>
                    <p:cTn id="142" fill="hold">
                      <p:stCondLst>
                        <p:cond delay="indefinite"/>
                      </p:stCondLst>
                      <p:childTnLst>
                        <p:par>
                          <p:cTn id="143" fill="hold">
                            <p:stCondLst>
                              <p:cond delay="0"/>
                            </p:stCondLst>
                            <p:childTnLst>
                              <p:par>
                                <p:cTn id="144" presetID="22" presetClass="entr" presetSubtype="8" fill="hold" nodeType="clickEffect">
                                  <p:stCondLst>
                                    <p:cond delay="0"/>
                                  </p:stCondLst>
                                  <p:childTnLst>
                                    <p:set>
                                      <p:cBhvr>
                                        <p:cTn id="145" dur="1" fill="hold">
                                          <p:stCondLst>
                                            <p:cond delay="0"/>
                                          </p:stCondLst>
                                        </p:cTn>
                                        <p:tgtEl>
                                          <p:spTgt spid="243755"/>
                                        </p:tgtEl>
                                        <p:attrNameLst>
                                          <p:attrName>style.visibility</p:attrName>
                                        </p:attrNameLst>
                                      </p:cBhvr>
                                      <p:to>
                                        <p:strVal val="visible"/>
                                      </p:to>
                                    </p:set>
                                    <p:animEffect transition="in" filter="wipe(left)">
                                      <p:cBhvr>
                                        <p:cTn id="146" dur="500"/>
                                        <p:tgtEl>
                                          <p:spTgt spid="243755"/>
                                        </p:tgtEl>
                                      </p:cBhvr>
                                    </p:animEffect>
                                  </p:childTnLst>
                                </p:cTn>
                              </p:par>
                            </p:childTnLst>
                          </p:cTn>
                        </p:par>
                      </p:childTnLst>
                    </p:cTn>
                  </p:par>
                  <p:par>
                    <p:cTn id="147" fill="hold">
                      <p:stCondLst>
                        <p:cond delay="indefinite"/>
                      </p:stCondLst>
                      <p:childTnLst>
                        <p:par>
                          <p:cTn id="148" fill="hold">
                            <p:stCondLst>
                              <p:cond delay="0"/>
                            </p:stCondLst>
                            <p:childTnLst>
                              <p:par>
                                <p:cTn id="149" presetID="22" presetClass="entr" presetSubtype="8" fill="hold" nodeType="clickEffect">
                                  <p:stCondLst>
                                    <p:cond delay="0"/>
                                  </p:stCondLst>
                                  <p:childTnLst>
                                    <p:set>
                                      <p:cBhvr>
                                        <p:cTn id="150" dur="1" fill="hold">
                                          <p:stCondLst>
                                            <p:cond delay="0"/>
                                          </p:stCondLst>
                                        </p:cTn>
                                        <p:tgtEl>
                                          <p:spTgt spid="243737"/>
                                        </p:tgtEl>
                                        <p:attrNameLst>
                                          <p:attrName>style.visibility</p:attrName>
                                        </p:attrNameLst>
                                      </p:cBhvr>
                                      <p:to>
                                        <p:strVal val="visible"/>
                                      </p:to>
                                    </p:set>
                                    <p:animEffect transition="in" filter="wipe(left)">
                                      <p:cBhvr>
                                        <p:cTn id="151" dur="500"/>
                                        <p:tgtEl>
                                          <p:spTgt spid="243737"/>
                                        </p:tgtEl>
                                      </p:cBhvr>
                                    </p:animEffect>
                                  </p:childTnLst>
                                </p:cTn>
                              </p:par>
                            </p:childTnLst>
                          </p:cTn>
                        </p:par>
                      </p:childTnLst>
                    </p:cTn>
                  </p:par>
                  <p:par>
                    <p:cTn id="152" fill="hold" nodeType="clickPar">
                      <p:stCondLst>
                        <p:cond delay="indefinite"/>
                      </p:stCondLst>
                      <p:childTnLst>
                        <p:par>
                          <p:cTn id="153" fill="hold" nodeType="withGroup">
                            <p:stCondLst>
                              <p:cond delay="0"/>
                            </p:stCondLst>
                            <p:childTnLst>
                              <p:par>
                                <p:cTn id="154" presetID="22" presetClass="entr" presetSubtype="8" fill="hold" nodeType="clickEffect">
                                  <p:stCondLst>
                                    <p:cond delay="0"/>
                                  </p:stCondLst>
                                  <p:childTnLst>
                                    <p:set>
                                      <p:cBhvr>
                                        <p:cTn id="155" dur="1" fill="hold">
                                          <p:stCondLst>
                                            <p:cond delay="0"/>
                                          </p:stCondLst>
                                        </p:cTn>
                                        <p:tgtEl>
                                          <p:spTgt spid="46"/>
                                        </p:tgtEl>
                                        <p:attrNameLst>
                                          <p:attrName>style.visibility</p:attrName>
                                        </p:attrNameLst>
                                      </p:cBhvr>
                                      <p:to>
                                        <p:strVal val="visible"/>
                                      </p:to>
                                    </p:set>
                                    <p:animEffect transition="in" filter="wipe(left)">
                                      <p:cBhvr>
                                        <p:cTn id="156" dur="2000"/>
                                        <p:tgtEl>
                                          <p:spTgt spid="46"/>
                                        </p:tgtEl>
                                      </p:cBhvr>
                                    </p:animEffect>
                                  </p:childTnLst>
                                </p:cTn>
                              </p:par>
                            </p:childTnLst>
                          </p:cTn>
                        </p:par>
                      </p:childTnLst>
                    </p:cTn>
                  </p:par>
                  <p:par>
                    <p:cTn id="157" fill="hold" nodeType="clickPar">
                      <p:stCondLst>
                        <p:cond delay="indefinite"/>
                      </p:stCondLst>
                      <p:childTnLst>
                        <p:par>
                          <p:cTn id="158" fill="hold" nodeType="withGroup">
                            <p:stCondLst>
                              <p:cond delay="0"/>
                            </p:stCondLst>
                            <p:childTnLst>
                              <p:par>
                                <p:cTn id="159" presetID="22" presetClass="entr" presetSubtype="8" fill="hold" grpId="0" nodeType="clickEffect">
                                  <p:stCondLst>
                                    <p:cond delay="0"/>
                                  </p:stCondLst>
                                  <p:childTnLst>
                                    <p:set>
                                      <p:cBhvr>
                                        <p:cTn id="160" dur="1" fill="hold">
                                          <p:stCondLst>
                                            <p:cond delay="0"/>
                                          </p:stCondLst>
                                        </p:cTn>
                                        <p:tgtEl>
                                          <p:spTgt spid="54"/>
                                        </p:tgtEl>
                                        <p:attrNameLst>
                                          <p:attrName>style.visibility</p:attrName>
                                        </p:attrNameLst>
                                      </p:cBhvr>
                                      <p:to>
                                        <p:strVal val="visible"/>
                                      </p:to>
                                    </p:set>
                                    <p:animEffect transition="in" filter="wipe(left)">
                                      <p:cBhvr>
                                        <p:cTn id="161" dur="2000"/>
                                        <p:tgtEl>
                                          <p:spTgt spid="54"/>
                                        </p:tgtEl>
                                      </p:cBhvr>
                                    </p:animEffect>
                                  </p:childTnLst>
                                </p:cTn>
                              </p:par>
                            </p:childTnLst>
                          </p:cTn>
                        </p:par>
                      </p:childTnLst>
                    </p:cTn>
                  </p:par>
                  <p:par>
                    <p:cTn id="162" fill="hold">
                      <p:stCondLst>
                        <p:cond delay="indefinite"/>
                      </p:stCondLst>
                      <p:childTnLst>
                        <p:par>
                          <p:cTn id="163" fill="hold">
                            <p:stCondLst>
                              <p:cond delay="0"/>
                            </p:stCondLst>
                            <p:childTnLst>
                              <p:par>
                                <p:cTn id="164" presetID="22" presetClass="entr" presetSubtype="8" fill="hold" nodeType="clickEffect">
                                  <p:stCondLst>
                                    <p:cond delay="0"/>
                                  </p:stCondLst>
                                  <p:childTnLst>
                                    <p:set>
                                      <p:cBhvr>
                                        <p:cTn id="165" dur="1" fill="hold">
                                          <p:stCondLst>
                                            <p:cond delay="0"/>
                                          </p:stCondLst>
                                        </p:cTn>
                                        <p:tgtEl>
                                          <p:spTgt spid="51"/>
                                        </p:tgtEl>
                                        <p:attrNameLst>
                                          <p:attrName>style.visibility</p:attrName>
                                        </p:attrNameLst>
                                      </p:cBhvr>
                                      <p:to>
                                        <p:strVal val="visible"/>
                                      </p:to>
                                    </p:set>
                                    <p:animEffect transition="in" filter="wipe(left)">
                                      <p:cBhvr>
                                        <p:cTn id="166" dur="2000"/>
                                        <p:tgtEl>
                                          <p:spTgt spid="51"/>
                                        </p:tgtEl>
                                      </p:cBhvr>
                                    </p:animEffect>
                                  </p:childTnLst>
                                </p:cTn>
                              </p:par>
                            </p:childTnLst>
                          </p:cTn>
                        </p:par>
                      </p:childTnLst>
                    </p:cTn>
                  </p:par>
                  <p:par>
                    <p:cTn id="167" fill="hold">
                      <p:stCondLst>
                        <p:cond delay="indefinite"/>
                      </p:stCondLst>
                      <p:childTnLst>
                        <p:par>
                          <p:cTn id="168" fill="hold">
                            <p:stCondLst>
                              <p:cond delay="0"/>
                            </p:stCondLst>
                            <p:childTnLst>
                              <p:par>
                                <p:cTn id="169" presetID="22" presetClass="entr" presetSubtype="8" fill="hold" nodeType="clickEffect">
                                  <p:stCondLst>
                                    <p:cond delay="0"/>
                                  </p:stCondLst>
                                  <p:childTnLst>
                                    <p:set>
                                      <p:cBhvr>
                                        <p:cTn id="170" dur="1" fill="hold">
                                          <p:stCondLst>
                                            <p:cond delay="0"/>
                                          </p:stCondLst>
                                        </p:cTn>
                                        <p:tgtEl>
                                          <p:spTgt spid="50"/>
                                        </p:tgtEl>
                                        <p:attrNameLst>
                                          <p:attrName>style.visibility</p:attrName>
                                        </p:attrNameLst>
                                      </p:cBhvr>
                                      <p:to>
                                        <p:strVal val="visible"/>
                                      </p:to>
                                    </p:set>
                                    <p:animEffect transition="in" filter="wipe(left)">
                                      <p:cBhvr>
                                        <p:cTn id="171" dur="2000"/>
                                        <p:tgtEl>
                                          <p:spTgt spid="50"/>
                                        </p:tgtEl>
                                      </p:cBhvr>
                                    </p:animEffect>
                                  </p:childTnLst>
                                </p:cTn>
                              </p:par>
                            </p:childTnLst>
                          </p:cTn>
                        </p:par>
                      </p:childTnLst>
                    </p:cTn>
                  </p:par>
                  <p:par>
                    <p:cTn id="172" fill="hold">
                      <p:stCondLst>
                        <p:cond delay="indefinite"/>
                      </p:stCondLst>
                      <p:childTnLst>
                        <p:par>
                          <p:cTn id="173" fill="hold">
                            <p:stCondLst>
                              <p:cond delay="0"/>
                            </p:stCondLst>
                            <p:childTnLst>
                              <p:par>
                                <p:cTn id="174" presetID="22" presetClass="entr" presetSubtype="8" fill="hold" nodeType="clickEffect">
                                  <p:stCondLst>
                                    <p:cond delay="0"/>
                                  </p:stCondLst>
                                  <p:childTnLst>
                                    <p:set>
                                      <p:cBhvr>
                                        <p:cTn id="175" dur="1" fill="hold">
                                          <p:stCondLst>
                                            <p:cond delay="0"/>
                                          </p:stCondLst>
                                        </p:cTn>
                                        <p:tgtEl>
                                          <p:spTgt spid="47"/>
                                        </p:tgtEl>
                                        <p:attrNameLst>
                                          <p:attrName>style.visibility</p:attrName>
                                        </p:attrNameLst>
                                      </p:cBhvr>
                                      <p:to>
                                        <p:strVal val="visible"/>
                                      </p:to>
                                    </p:set>
                                    <p:animEffect transition="in" filter="wipe(left)">
                                      <p:cBhvr>
                                        <p:cTn id="176" dur="2000"/>
                                        <p:tgtEl>
                                          <p:spTgt spid="47"/>
                                        </p:tgtEl>
                                      </p:cBhvr>
                                    </p:animEffect>
                                  </p:childTnLst>
                                </p:cTn>
                              </p:par>
                            </p:childTnLst>
                          </p:cTn>
                        </p:par>
                      </p:childTnLst>
                    </p:cTn>
                  </p:par>
                  <p:par>
                    <p:cTn id="177" fill="hold">
                      <p:stCondLst>
                        <p:cond delay="indefinite"/>
                      </p:stCondLst>
                      <p:childTnLst>
                        <p:par>
                          <p:cTn id="178" fill="hold">
                            <p:stCondLst>
                              <p:cond delay="0"/>
                            </p:stCondLst>
                            <p:childTnLst>
                              <p:par>
                                <p:cTn id="179" presetID="22" presetClass="entr" presetSubtype="8" fill="hold" nodeType="clickEffect">
                                  <p:stCondLst>
                                    <p:cond delay="0"/>
                                  </p:stCondLst>
                                  <p:childTnLst>
                                    <p:set>
                                      <p:cBhvr>
                                        <p:cTn id="180" dur="1" fill="hold">
                                          <p:stCondLst>
                                            <p:cond delay="0"/>
                                          </p:stCondLst>
                                        </p:cTn>
                                        <p:tgtEl>
                                          <p:spTgt spid="48"/>
                                        </p:tgtEl>
                                        <p:attrNameLst>
                                          <p:attrName>style.visibility</p:attrName>
                                        </p:attrNameLst>
                                      </p:cBhvr>
                                      <p:to>
                                        <p:strVal val="visible"/>
                                      </p:to>
                                    </p:set>
                                    <p:animEffect transition="in" filter="wipe(left)">
                                      <p:cBhvr>
                                        <p:cTn id="181" dur="2000"/>
                                        <p:tgtEl>
                                          <p:spTgt spid="48"/>
                                        </p:tgtEl>
                                      </p:cBhvr>
                                    </p:animEffect>
                                  </p:childTnLst>
                                </p:cTn>
                              </p:par>
                            </p:childTnLst>
                          </p:cTn>
                        </p:par>
                      </p:childTnLst>
                    </p:cTn>
                  </p:par>
                  <p:par>
                    <p:cTn id="182" fill="hold">
                      <p:stCondLst>
                        <p:cond delay="indefinite"/>
                      </p:stCondLst>
                      <p:childTnLst>
                        <p:par>
                          <p:cTn id="183" fill="hold">
                            <p:stCondLst>
                              <p:cond delay="0"/>
                            </p:stCondLst>
                            <p:childTnLst>
                              <p:par>
                                <p:cTn id="184" presetID="22" presetClass="entr" presetSubtype="1" fill="hold" grpId="0" nodeType="clickEffect">
                                  <p:stCondLst>
                                    <p:cond delay="0"/>
                                  </p:stCondLst>
                                  <p:childTnLst>
                                    <p:set>
                                      <p:cBhvr>
                                        <p:cTn id="185" dur="1" fill="hold">
                                          <p:stCondLst>
                                            <p:cond delay="0"/>
                                          </p:stCondLst>
                                        </p:cTn>
                                        <p:tgtEl>
                                          <p:spTgt spid="52"/>
                                        </p:tgtEl>
                                        <p:attrNameLst>
                                          <p:attrName>style.visibility</p:attrName>
                                        </p:attrNameLst>
                                      </p:cBhvr>
                                      <p:to>
                                        <p:strVal val="visible"/>
                                      </p:to>
                                    </p:set>
                                    <p:animEffect transition="in" filter="wipe(up)">
                                      <p:cBhvr>
                                        <p:cTn id="186" dur="500"/>
                                        <p:tgtEl>
                                          <p:spTgt spid="52"/>
                                        </p:tgtEl>
                                      </p:cBhvr>
                                    </p:animEffect>
                                  </p:childTnLst>
                                </p:cTn>
                              </p:par>
                            </p:childTnLst>
                          </p:cTn>
                        </p:par>
                      </p:childTnLst>
                    </p:cTn>
                  </p:par>
                  <p:par>
                    <p:cTn id="187" fill="hold">
                      <p:stCondLst>
                        <p:cond delay="indefinite"/>
                      </p:stCondLst>
                      <p:childTnLst>
                        <p:par>
                          <p:cTn id="188" fill="hold">
                            <p:stCondLst>
                              <p:cond delay="0"/>
                            </p:stCondLst>
                            <p:childTnLst>
                              <p:par>
                                <p:cTn id="189" presetID="22" presetClass="entr" presetSubtype="8" fill="hold" grpId="0" nodeType="clickEffect">
                                  <p:stCondLst>
                                    <p:cond delay="0"/>
                                  </p:stCondLst>
                                  <p:childTnLst>
                                    <p:set>
                                      <p:cBhvr>
                                        <p:cTn id="190" dur="1" fill="hold">
                                          <p:stCondLst>
                                            <p:cond delay="0"/>
                                          </p:stCondLst>
                                        </p:cTn>
                                        <p:tgtEl>
                                          <p:spTgt spid="53"/>
                                        </p:tgtEl>
                                        <p:attrNameLst>
                                          <p:attrName>style.visibility</p:attrName>
                                        </p:attrNameLst>
                                      </p:cBhvr>
                                      <p:to>
                                        <p:strVal val="visible"/>
                                      </p:to>
                                    </p:set>
                                    <p:animEffect transition="in" filter="wipe(left)">
                                      <p:cBhvr>
                                        <p:cTn id="191" dur="500"/>
                                        <p:tgtEl>
                                          <p:spTgt spid="53"/>
                                        </p:tgtEl>
                                      </p:cBhvr>
                                    </p:animEffect>
                                  </p:childTnLst>
                                </p:cTn>
                              </p:par>
                            </p:childTnLst>
                          </p:cTn>
                        </p:par>
                      </p:childTnLst>
                    </p:cTn>
                  </p:par>
                  <p:par>
                    <p:cTn id="192" fill="hold">
                      <p:stCondLst>
                        <p:cond delay="indefinite"/>
                      </p:stCondLst>
                      <p:childTnLst>
                        <p:par>
                          <p:cTn id="193" fill="hold">
                            <p:stCondLst>
                              <p:cond delay="0"/>
                            </p:stCondLst>
                            <p:childTnLst>
                              <p:par>
                                <p:cTn id="194" presetID="22" presetClass="entr" presetSubtype="8" fill="hold" nodeType="clickEffect">
                                  <p:stCondLst>
                                    <p:cond delay="0"/>
                                  </p:stCondLst>
                                  <p:childTnLst>
                                    <p:set>
                                      <p:cBhvr>
                                        <p:cTn id="195" dur="1" fill="hold">
                                          <p:stCondLst>
                                            <p:cond delay="0"/>
                                          </p:stCondLst>
                                        </p:cTn>
                                        <p:tgtEl>
                                          <p:spTgt spid="49"/>
                                        </p:tgtEl>
                                        <p:attrNameLst>
                                          <p:attrName>style.visibility</p:attrName>
                                        </p:attrNameLst>
                                      </p:cBhvr>
                                      <p:to>
                                        <p:strVal val="visible"/>
                                      </p:to>
                                    </p:set>
                                    <p:animEffect transition="in" filter="wipe(left)">
                                      <p:cBhvr>
                                        <p:cTn id="196" dur="20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3714" grpId="0" animBg="1"/>
      <p:bldP spid="243715" grpId="0" animBg="1"/>
      <p:bldP spid="243721" grpId="0" autoUpdateAnimBg="0"/>
      <p:bldP spid="243722" grpId="0" animBg="1"/>
      <p:bldP spid="243723" grpId="0" animBg="1"/>
      <p:bldP spid="243724" grpId="0" autoUpdateAnimBg="0"/>
      <p:bldP spid="243725" grpId="0" autoUpdateAnimBg="0"/>
      <p:bldP spid="243726" grpId="0" autoUpdateAnimBg="0"/>
      <p:bldP spid="243727" grpId="0" animBg="1"/>
      <p:bldP spid="243728" grpId="0" autoUpdateAnimBg="0"/>
      <p:bldP spid="243734" grpId="0" animBg="1"/>
      <p:bldP spid="243735" grpId="0" animBg="1"/>
      <p:bldP spid="243736" grpId="0" animBg="1"/>
      <p:bldP spid="243738" grpId="0" animBg="1"/>
      <p:bldP spid="243739" grpId="0" autoUpdateAnimBg="0"/>
      <p:bldP spid="243740" grpId="0" animBg="1"/>
      <p:bldP spid="243741" grpId="0" autoUpdateAnimBg="0"/>
      <p:bldP spid="243747" grpId="0" animBg="1"/>
      <p:bldP spid="243748" grpId="0" autoUpdateAnimBg="0"/>
      <p:bldP spid="243749" grpId="0" autoUpdateAnimBg="0"/>
      <p:bldP spid="243750" grpId="0" autoUpdateAnimBg="0"/>
      <p:bldP spid="243751" grpId="0" animBg="1"/>
      <p:bldP spid="243752" grpId="0" animBg="1"/>
      <p:bldP spid="243753" grpId="0" animBg="1"/>
      <p:bldP spid="243754" grpId="0" animBg="1"/>
      <p:bldP spid="243754" grpId="1" animBg="1"/>
      <p:bldP spid="243756" grpId="0" autoUpdateAnimBg="0"/>
      <p:bldP spid="52" grpId="0" animBg="1"/>
      <p:bldP spid="53" grpId="0" animBg="1"/>
      <p:bldP spid="54" grpId="0"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2694" name="Text Box 6"/>
          <p:cNvSpPr txBox="1">
            <a:spLocks noChangeArrowheads="1"/>
          </p:cNvSpPr>
          <p:nvPr/>
        </p:nvSpPr>
        <p:spPr bwMode="auto">
          <a:xfrm>
            <a:off x="768350" y="794048"/>
            <a:ext cx="57467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FFFFFF"/>
                </a:solidFill>
                <a:ea typeface="楷体_GB2312" pitchFamily="49" charset="-122"/>
              </a:rPr>
              <a:t>(1) </a:t>
            </a:r>
            <a:r>
              <a:rPr lang="zh-CN" altLang="en-US">
                <a:solidFill>
                  <a:srgbClr val="FFFFFF"/>
                </a:solidFill>
                <a:latin typeface="楷体_GB2312" pitchFamily="49" charset="-122"/>
                <a:ea typeface="楷体_GB2312" pitchFamily="49" charset="-122"/>
              </a:rPr>
              <a:t>当</a:t>
            </a:r>
            <a:r>
              <a:rPr lang="zh-CN" altLang="en-US">
                <a:solidFill>
                  <a:srgbClr val="FFFF66"/>
                </a:solidFill>
                <a:latin typeface="宋体" panose="02010600030101010101" pitchFamily="2" charset="-122"/>
              </a:rPr>
              <a:t> </a:t>
            </a:r>
            <a:r>
              <a:rPr lang="en-US" altLang="zh-CN" i="1">
                <a:solidFill>
                  <a:srgbClr val="66FFFF"/>
                </a:solidFill>
              </a:rPr>
              <a:t>x = </a:t>
            </a:r>
            <a:r>
              <a:rPr lang="en-US" altLang="zh-CN">
                <a:solidFill>
                  <a:srgbClr val="66FFFF"/>
                </a:solidFill>
              </a:rPr>
              <a:t>0</a:t>
            </a:r>
            <a:r>
              <a:rPr lang="zh-CN" altLang="en-US">
                <a:solidFill>
                  <a:srgbClr val="FFFFFF"/>
                </a:solidFill>
                <a:latin typeface="楷体_GB2312" pitchFamily="49" charset="-122"/>
                <a:ea typeface="楷体_GB2312" pitchFamily="49" charset="-122"/>
              </a:rPr>
              <a:t>（即</a:t>
            </a:r>
            <a:r>
              <a:rPr lang="en-US" altLang="zh-CN" i="1">
                <a:solidFill>
                  <a:srgbClr val="FFFFFF"/>
                </a:solidFill>
                <a:ea typeface="楷体_GB2312" pitchFamily="49" charset="-122"/>
              </a:rPr>
              <a:t>P</a:t>
            </a:r>
            <a:r>
              <a:rPr lang="zh-CN" altLang="en-US">
                <a:solidFill>
                  <a:srgbClr val="FFFFFF"/>
                </a:solidFill>
                <a:latin typeface="楷体_GB2312" pitchFamily="49" charset="-122"/>
                <a:ea typeface="楷体_GB2312" pitchFamily="49" charset="-122"/>
              </a:rPr>
              <a:t>点在圆环中心处）时，</a:t>
            </a:r>
            <a:r>
              <a:rPr lang="zh-CN" altLang="en-US">
                <a:solidFill>
                  <a:srgbClr val="000000"/>
                </a:solidFill>
                <a:latin typeface="宋体" panose="02010600030101010101" pitchFamily="2" charset="-122"/>
              </a:rPr>
              <a:t> </a:t>
            </a:r>
          </a:p>
        </p:txBody>
      </p:sp>
      <p:graphicFrame>
        <p:nvGraphicFramePr>
          <p:cNvPr id="242695" name="Object 7"/>
          <p:cNvGraphicFramePr>
            <a:graphicFrameLocks/>
          </p:cNvGraphicFramePr>
          <p:nvPr>
            <p:extLst>
              <p:ext uri="{D42A27DB-BD31-4B8C-83A1-F6EECF244321}">
                <p14:modId xmlns:p14="http://schemas.microsoft.com/office/powerpoint/2010/main" val="2409584085"/>
              </p:ext>
            </p:extLst>
          </p:nvPr>
        </p:nvGraphicFramePr>
        <p:xfrm>
          <a:off x="1555750" y="1362373"/>
          <a:ext cx="812800" cy="315912"/>
        </p:xfrm>
        <a:graphic>
          <a:graphicData uri="http://schemas.openxmlformats.org/presentationml/2006/ole">
            <mc:AlternateContent xmlns:mc="http://schemas.openxmlformats.org/markup-compatibility/2006">
              <mc:Choice xmlns:v="urn:schemas-microsoft-com:vml" Requires="v">
                <p:oleObj spid="_x0000_s17410" name="Equation" r:id="rId3" imgW="743035" imgH="247684" progId="Equation.3">
                  <p:embed/>
                </p:oleObj>
              </mc:Choice>
              <mc:Fallback>
                <p:oleObj name="Equation" r:id="rId3" imgW="743035" imgH="247684"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5750" y="1362373"/>
                        <a:ext cx="812800" cy="315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42696" name="Rectangle 8"/>
          <p:cNvSpPr>
            <a:spLocks noChangeArrowheads="1"/>
          </p:cNvSpPr>
          <p:nvPr/>
        </p:nvSpPr>
        <p:spPr bwMode="auto">
          <a:xfrm>
            <a:off x="762000" y="1981498"/>
            <a:ext cx="2590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FFFFFF"/>
                </a:solidFill>
                <a:ea typeface="楷体_GB2312" pitchFamily="49" charset="-122"/>
              </a:rPr>
              <a:t>(2) </a:t>
            </a:r>
            <a:r>
              <a:rPr lang="zh-CN" altLang="en-US">
                <a:solidFill>
                  <a:srgbClr val="FFFFFF"/>
                </a:solidFill>
                <a:latin typeface="楷体_GB2312" pitchFamily="49" charset="-122"/>
                <a:ea typeface="楷体_GB2312" pitchFamily="49" charset="-122"/>
              </a:rPr>
              <a:t>当</a:t>
            </a:r>
            <a:r>
              <a:rPr lang="zh-CN" altLang="en-US">
                <a:solidFill>
                  <a:srgbClr val="FFFFFF"/>
                </a:solidFill>
                <a:latin typeface="宋体" panose="02010600030101010101" pitchFamily="2" charset="-122"/>
              </a:rPr>
              <a:t> </a:t>
            </a:r>
            <a:r>
              <a:rPr lang="en-US" altLang="zh-CN" i="1">
                <a:solidFill>
                  <a:srgbClr val="66FFFF"/>
                </a:solidFill>
              </a:rPr>
              <a:t>x&gt;&gt;R</a:t>
            </a:r>
            <a:r>
              <a:rPr lang="en-US" altLang="zh-CN" i="1">
                <a:solidFill>
                  <a:srgbClr val="FFFFFF"/>
                </a:solidFill>
                <a:latin typeface="宋体" panose="02010600030101010101" pitchFamily="2" charset="-122"/>
              </a:rPr>
              <a:t> </a:t>
            </a:r>
            <a:r>
              <a:rPr lang="zh-CN" altLang="en-US">
                <a:solidFill>
                  <a:srgbClr val="FFFFFF"/>
                </a:solidFill>
                <a:latin typeface="楷体_GB2312" pitchFamily="49" charset="-122"/>
                <a:ea typeface="楷体_GB2312" pitchFamily="49" charset="-122"/>
              </a:rPr>
              <a:t>时</a:t>
            </a:r>
            <a:r>
              <a:rPr lang="zh-CN" altLang="en-US">
                <a:solidFill>
                  <a:srgbClr val="FFFF66"/>
                </a:solidFill>
                <a:latin typeface="楷体_GB2312" pitchFamily="49" charset="-122"/>
                <a:ea typeface="楷体_GB2312" pitchFamily="49" charset="-122"/>
              </a:rPr>
              <a:t> </a:t>
            </a:r>
          </a:p>
        </p:txBody>
      </p:sp>
      <p:graphicFrame>
        <p:nvGraphicFramePr>
          <p:cNvPr id="242697" name="Object 9"/>
          <p:cNvGraphicFramePr>
            <a:graphicFrameLocks/>
          </p:cNvGraphicFramePr>
          <p:nvPr>
            <p:extLst>
              <p:ext uri="{D42A27DB-BD31-4B8C-83A1-F6EECF244321}">
                <p14:modId xmlns:p14="http://schemas.microsoft.com/office/powerpoint/2010/main" val="3873805678"/>
              </p:ext>
            </p:extLst>
          </p:nvPr>
        </p:nvGraphicFramePr>
        <p:xfrm>
          <a:off x="3530600" y="1813223"/>
          <a:ext cx="1752600" cy="914400"/>
        </p:xfrm>
        <a:graphic>
          <a:graphicData uri="http://schemas.openxmlformats.org/presentationml/2006/ole">
            <mc:AlternateContent xmlns:mc="http://schemas.openxmlformats.org/markup-compatibility/2006">
              <mc:Choice xmlns:v="urn:schemas-microsoft-com:vml" Requires="v">
                <p:oleObj spid="_x0000_s17411" name="Equation" r:id="rId5" imgW="1685883" imgH="847759" progId="Equation.3">
                  <p:embed/>
                </p:oleObj>
              </mc:Choice>
              <mc:Fallback>
                <p:oleObj name="Equation" r:id="rId5" imgW="1685883" imgH="847759"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30600" y="1813223"/>
                        <a:ext cx="17526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42698" name="Text Box 10"/>
          <p:cNvSpPr txBox="1">
            <a:spLocks noChangeArrowheads="1"/>
          </p:cNvSpPr>
          <p:nvPr/>
        </p:nvSpPr>
        <p:spPr bwMode="auto">
          <a:xfrm>
            <a:off x="763588" y="2846685"/>
            <a:ext cx="6569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latin typeface="楷体_GB2312" pitchFamily="49" charset="-122"/>
                <a:ea typeface="楷体_GB2312" pitchFamily="49" charset="-122"/>
              </a:rPr>
              <a:t>可以把带电圆环视为一个点电荷 </a:t>
            </a:r>
          </a:p>
        </p:txBody>
      </p:sp>
      <p:sp>
        <p:nvSpPr>
          <p:cNvPr id="242703" name="Rectangle 15"/>
          <p:cNvSpPr>
            <a:spLocks noChangeArrowheads="1"/>
          </p:cNvSpPr>
          <p:nvPr/>
        </p:nvSpPr>
        <p:spPr bwMode="auto">
          <a:xfrm>
            <a:off x="766763" y="260648"/>
            <a:ext cx="16954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讨论：</a:t>
            </a:r>
          </a:p>
        </p:txBody>
      </p:sp>
      <p:sp>
        <p:nvSpPr>
          <p:cNvPr id="242704" name="AutoShape 16"/>
          <p:cNvSpPr>
            <a:spLocks noChangeAspect="1" noChangeArrowheads="1"/>
          </p:cNvSpPr>
          <p:nvPr/>
        </p:nvSpPr>
        <p:spPr bwMode="auto">
          <a:xfrm>
            <a:off x="366713" y="278110"/>
            <a:ext cx="460375" cy="403225"/>
          </a:xfrm>
          <a:prstGeom prst="star5">
            <a:avLst/>
          </a:prstGeom>
          <a:solidFill>
            <a:srgbClr val="FF3300"/>
          </a:solidFill>
          <a:ln w="9525">
            <a:solidFill>
              <a:srgbClr val="FFFF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solidFill>
                <a:srgbClr val="000000"/>
              </a:solidFill>
            </a:endParaRPr>
          </a:p>
        </p:txBody>
      </p:sp>
      <p:sp>
        <p:nvSpPr>
          <p:cNvPr id="17" name="Text Box 11"/>
          <p:cNvSpPr txBox="1">
            <a:spLocks noChangeArrowheads="1"/>
          </p:cNvSpPr>
          <p:nvPr/>
        </p:nvSpPr>
        <p:spPr bwMode="auto">
          <a:xfrm>
            <a:off x="990600" y="3479403"/>
            <a:ext cx="76136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chemeClr val="bg1"/>
                </a:solidFill>
                <a:ea typeface="楷体_GB2312" pitchFamily="49" charset="-122"/>
              </a:rPr>
              <a:t>面密度为</a:t>
            </a:r>
            <a:r>
              <a:rPr lang="zh-CN" altLang="en-US" i="1">
                <a:solidFill>
                  <a:srgbClr val="66FFFF"/>
                </a:solidFill>
                <a:ea typeface="楷体_GB2312" pitchFamily="49" charset="-122"/>
                <a:sym typeface="Symbol" panose="05050102010706020507" pitchFamily="18" charset="2"/>
              </a:rPr>
              <a:t></a:t>
            </a:r>
            <a:r>
              <a:rPr lang="zh-CN" altLang="en-US">
                <a:solidFill>
                  <a:schemeClr val="bg1"/>
                </a:solidFill>
                <a:ea typeface="楷体_GB2312" pitchFamily="49" charset="-122"/>
                <a:sym typeface="Symbol" panose="05050102010706020507" pitchFamily="18" charset="2"/>
              </a:rPr>
              <a:t>的</a:t>
            </a:r>
            <a:r>
              <a:rPr lang="zh-CN" altLang="en-US">
                <a:solidFill>
                  <a:schemeClr val="bg1"/>
                </a:solidFill>
                <a:ea typeface="楷体_GB2312" pitchFamily="49" charset="-122"/>
              </a:rPr>
              <a:t>圆板在轴线上任一点的电场强度 </a:t>
            </a:r>
          </a:p>
        </p:txBody>
      </p:sp>
      <p:sp>
        <p:nvSpPr>
          <p:cNvPr id="18" name="Text Box 12"/>
          <p:cNvSpPr txBox="1">
            <a:spLocks noChangeArrowheads="1"/>
          </p:cNvSpPr>
          <p:nvPr/>
        </p:nvSpPr>
        <p:spPr bwMode="auto">
          <a:xfrm>
            <a:off x="304800" y="4006453"/>
            <a:ext cx="7937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解：</a:t>
            </a:r>
          </a:p>
        </p:txBody>
      </p:sp>
      <p:graphicFrame>
        <p:nvGraphicFramePr>
          <p:cNvPr id="19" name="Object 13"/>
          <p:cNvGraphicFramePr>
            <a:graphicFrameLocks/>
          </p:cNvGraphicFramePr>
          <p:nvPr>
            <p:extLst>
              <p:ext uri="{D42A27DB-BD31-4B8C-83A1-F6EECF244321}">
                <p14:modId xmlns:p14="http://schemas.microsoft.com/office/powerpoint/2010/main" val="2799447251"/>
              </p:ext>
            </p:extLst>
          </p:nvPr>
        </p:nvGraphicFramePr>
        <p:xfrm>
          <a:off x="1062038" y="4082653"/>
          <a:ext cx="1854200" cy="392113"/>
        </p:xfrm>
        <a:graphic>
          <a:graphicData uri="http://schemas.openxmlformats.org/presentationml/2006/ole">
            <mc:AlternateContent xmlns:mc="http://schemas.openxmlformats.org/markup-compatibility/2006">
              <mc:Choice xmlns:v="urn:schemas-microsoft-com:vml" Requires="v">
                <p:oleObj spid="_x0000_s17412" name="Equation" r:id="rId7" imgW="1819317" imgH="352391" progId="Equation.3">
                  <p:embed/>
                </p:oleObj>
              </mc:Choice>
              <mc:Fallback>
                <p:oleObj name="Equation" r:id="rId7" imgW="1819317" imgH="352391"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062038" y="4082653"/>
                        <a:ext cx="1854200" cy="392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0" name="Object 14"/>
          <p:cNvGraphicFramePr>
            <a:graphicFrameLocks/>
          </p:cNvGraphicFramePr>
          <p:nvPr>
            <p:extLst>
              <p:ext uri="{D42A27DB-BD31-4B8C-83A1-F6EECF244321}">
                <p14:modId xmlns:p14="http://schemas.microsoft.com/office/powerpoint/2010/main" val="4004445556"/>
              </p:ext>
            </p:extLst>
          </p:nvPr>
        </p:nvGraphicFramePr>
        <p:xfrm>
          <a:off x="989013" y="4616053"/>
          <a:ext cx="3159125" cy="914400"/>
        </p:xfrm>
        <a:graphic>
          <a:graphicData uri="http://schemas.openxmlformats.org/presentationml/2006/ole">
            <mc:AlternateContent xmlns:mc="http://schemas.openxmlformats.org/markup-compatibility/2006">
              <mc:Choice xmlns:v="urn:schemas-microsoft-com:vml" Requires="v">
                <p:oleObj spid="_x0000_s17413" name="Equation" r:id="rId9" imgW="3124200" imgH="876232" progId="Equation.3">
                  <p:embed/>
                </p:oleObj>
              </mc:Choice>
              <mc:Fallback>
                <p:oleObj name="Equation" r:id="rId9" imgW="3124200" imgH="876232"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89013" y="4616053"/>
                        <a:ext cx="31591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nvGrpSpPr>
          <p:cNvPr id="21" name="Group 15"/>
          <p:cNvGrpSpPr>
            <a:grpSpLocks/>
          </p:cNvGrpSpPr>
          <p:nvPr/>
        </p:nvGrpSpPr>
        <p:grpSpPr bwMode="auto">
          <a:xfrm>
            <a:off x="6000750" y="5239941"/>
            <a:ext cx="2819400" cy="1049337"/>
            <a:chOff x="3600" y="2688"/>
            <a:chExt cx="1776" cy="661"/>
          </a:xfrm>
        </p:grpSpPr>
        <p:grpSp>
          <p:nvGrpSpPr>
            <p:cNvPr id="23582" name="Group 16"/>
            <p:cNvGrpSpPr>
              <a:grpSpLocks/>
            </p:cNvGrpSpPr>
            <p:nvPr/>
          </p:nvGrpSpPr>
          <p:grpSpPr bwMode="auto">
            <a:xfrm>
              <a:off x="3600" y="2688"/>
              <a:ext cx="1776" cy="661"/>
              <a:chOff x="2878" y="1547"/>
              <a:chExt cx="1776" cy="661"/>
            </a:xfrm>
          </p:grpSpPr>
          <p:sp>
            <p:nvSpPr>
              <p:cNvPr id="25" name="Oval 17"/>
              <p:cNvSpPr>
                <a:spLocks noChangeArrowheads="1"/>
              </p:cNvSpPr>
              <p:nvPr/>
            </p:nvSpPr>
            <p:spPr bwMode="auto">
              <a:xfrm>
                <a:off x="2878" y="1632"/>
                <a:ext cx="1776" cy="576"/>
              </a:xfrm>
              <a:prstGeom prst="ellipse">
                <a:avLst/>
              </a:prstGeom>
              <a:gradFill rotWithShape="1">
                <a:gsLst>
                  <a:gs pos="0">
                    <a:srgbClr val="FFFF00">
                      <a:gamma/>
                      <a:shade val="46275"/>
                      <a:invGamma/>
                    </a:srgbClr>
                  </a:gs>
                  <a:gs pos="50000">
                    <a:srgbClr val="FFFF00">
                      <a:alpha val="60001"/>
                    </a:srgbClr>
                  </a:gs>
                  <a:gs pos="100000">
                    <a:srgbClr val="FFFF00">
                      <a:gamma/>
                      <a:shade val="46275"/>
                      <a:invGamma/>
                    </a:srgbClr>
                  </a:gs>
                </a:gsLst>
                <a:lin ang="5400000" scaled="1"/>
              </a:gradFill>
              <a:ln w="28575">
                <a:solidFill>
                  <a:srgbClr val="666633"/>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p>
            </p:txBody>
          </p:sp>
          <p:sp>
            <p:nvSpPr>
              <p:cNvPr id="26" name="Oval 18"/>
              <p:cNvSpPr>
                <a:spLocks noChangeArrowheads="1"/>
              </p:cNvSpPr>
              <p:nvPr/>
            </p:nvSpPr>
            <p:spPr bwMode="auto">
              <a:xfrm>
                <a:off x="2878" y="1547"/>
                <a:ext cx="1776" cy="576"/>
              </a:xfrm>
              <a:prstGeom prst="ellipse">
                <a:avLst/>
              </a:prstGeom>
              <a:gradFill rotWithShape="1">
                <a:gsLst>
                  <a:gs pos="0">
                    <a:srgbClr val="FFFF00">
                      <a:gamma/>
                      <a:shade val="46275"/>
                      <a:invGamma/>
                    </a:srgbClr>
                  </a:gs>
                  <a:gs pos="50000">
                    <a:srgbClr val="FFFF00">
                      <a:alpha val="60001"/>
                    </a:srgbClr>
                  </a:gs>
                  <a:gs pos="100000">
                    <a:srgbClr val="FFFF00">
                      <a:gamma/>
                      <a:shade val="46275"/>
                      <a:invGamma/>
                    </a:srgbClr>
                  </a:gs>
                </a:gsLst>
                <a:lin ang="5400000" scaled="1"/>
              </a:gradFill>
              <a:ln w="28575">
                <a:solidFill>
                  <a:srgbClr val="666633"/>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p>
            </p:txBody>
          </p:sp>
        </p:grpSp>
        <p:sp>
          <p:nvSpPr>
            <p:cNvPr id="23583" name="Line 19"/>
            <p:cNvSpPr>
              <a:spLocks noChangeShapeType="1"/>
            </p:cNvSpPr>
            <p:nvPr/>
          </p:nvSpPr>
          <p:spPr bwMode="auto">
            <a:xfrm>
              <a:off x="3600" y="3013"/>
              <a:ext cx="0" cy="48"/>
            </a:xfrm>
            <a:prstGeom prst="line">
              <a:avLst/>
            </a:prstGeom>
            <a:noFill/>
            <a:ln w="28575">
              <a:solidFill>
                <a:srgbClr val="66663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584" name="Line 20"/>
            <p:cNvSpPr>
              <a:spLocks noChangeShapeType="1"/>
            </p:cNvSpPr>
            <p:nvPr/>
          </p:nvSpPr>
          <p:spPr bwMode="auto">
            <a:xfrm>
              <a:off x="5376" y="2998"/>
              <a:ext cx="0" cy="48"/>
            </a:xfrm>
            <a:prstGeom prst="line">
              <a:avLst/>
            </a:prstGeom>
            <a:noFill/>
            <a:ln w="28575">
              <a:solidFill>
                <a:srgbClr val="66663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27" name="Line 21"/>
          <p:cNvSpPr>
            <a:spLocks noChangeShapeType="1"/>
          </p:cNvSpPr>
          <p:nvPr/>
        </p:nvSpPr>
        <p:spPr bwMode="auto">
          <a:xfrm flipV="1">
            <a:off x="7410450" y="3598466"/>
            <a:ext cx="0" cy="2133600"/>
          </a:xfrm>
          <a:prstGeom prst="line">
            <a:avLst/>
          </a:prstGeom>
          <a:noFill/>
          <a:ln w="28575">
            <a:solidFill>
              <a:srgbClr val="FFFF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8" name="Text Box 22"/>
          <p:cNvSpPr txBox="1">
            <a:spLocks noChangeArrowheads="1"/>
          </p:cNvSpPr>
          <p:nvPr/>
        </p:nvSpPr>
        <p:spPr bwMode="auto">
          <a:xfrm>
            <a:off x="7608888" y="4450953"/>
            <a:ext cx="5254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66"/>
                </a:solidFill>
                <a:ea typeface="楷体_GB2312" pitchFamily="49" charset="-122"/>
              </a:rPr>
              <a:t>P</a:t>
            </a:r>
          </a:p>
        </p:txBody>
      </p:sp>
      <p:sp>
        <p:nvSpPr>
          <p:cNvPr id="29" name="Oval 23"/>
          <p:cNvSpPr>
            <a:spLocks noChangeArrowheads="1"/>
          </p:cNvSpPr>
          <p:nvPr/>
        </p:nvSpPr>
        <p:spPr bwMode="auto">
          <a:xfrm>
            <a:off x="6496050" y="5427266"/>
            <a:ext cx="1828800" cy="533400"/>
          </a:xfrm>
          <a:prstGeom prst="ellipse">
            <a:avLst/>
          </a:prstGeom>
          <a:noFill/>
          <a:ln w="76200">
            <a:solidFill>
              <a:schemeClr val="accent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0" name="Line 24"/>
          <p:cNvSpPr>
            <a:spLocks noChangeShapeType="1"/>
          </p:cNvSpPr>
          <p:nvPr/>
        </p:nvSpPr>
        <p:spPr bwMode="auto">
          <a:xfrm>
            <a:off x="6516688" y="5714603"/>
            <a:ext cx="914400" cy="0"/>
          </a:xfrm>
          <a:prstGeom prst="line">
            <a:avLst/>
          </a:prstGeom>
          <a:noFill/>
          <a:ln w="28575">
            <a:solidFill>
              <a:srgbClr val="336699"/>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 name="Text Box 25"/>
          <p:cNvSpPr txBox="1">
            <a:spLocks noChangeArrowheads="1"/>
          </p:cNvSpPr>
          <p:nvPr/>
        </p:nvSpPr>
        <p:spPr bwMode="auto">
          <a:xfrm>
            <a:off x="6819900" y="5339953"/>
            <a:ext cx="7016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00FFFF"/>
                </a:solidFill>
                <a:ea typeface="楷体_GB2312" pitchFamily="49" charset="-122"/>
              </a:rPr>
              <a:t>r</a:t>
            </a:r>
          </a:p>
        </p:txBody>
      </p:sp>
      <p:grpSp>
        <p:nvGrpSpPr>
          <p:cNvPr id="32" name="Group 26"/>
          <p:cNvGrpSpPr>
            <a:grpSpLocks/>
          </p:cNvGrpSpPr>
          <p:nvPr/>
        </p:nvGrpSpPr>
        <p:grpSpPr bwMode="auto">
          <a:xfrm>
            <a:off x="7412038" y="3468291"/>
            <a:ext cx="500062" cy="2563812"/>
            <a:chOff x="4490" y="768"/>
            <a:chExt cx="315" cy="2485"/>
          </a:xfrm>
        </p:grpSpPr>
        <p:sp>
          <p:nvSpPr>
            <p:cNvPr id="23579" name="Text Box 27"/>
            <p:cNvSpPr txBox="1">
              <a:spLocks noChangeArrowheads="1"/>
            </p:cNvSpPr>
            <p:nvPr/>
          </p:nvSpPr>
          <p:spPr bwMode="auto">
            <a:xfrm>
              <a:off x="4565" y="768"/>
              <a:ext cx="212" cy="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x</a:t>
              </a:r>
            </a:p>
          </p:txBody>
        </p:sp>
        <p:sp>
          <p:nvSpPr>
            <p:cNvPr id="23580" name="Text Box 28"/>
            <p:cNvSpPr txBox="1">
              <a:spLocks noChangeArrowheads="1"/>
            </p:cNvSpPr>
            <p:nvPr/>
          </p:nvSpPr>
          <p:spPr bwMode="auto">
            <a:xfrm>
              <a:off x="4550" y="2810"/>
              <a:ext cx="255" cy="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O</a:t>
              </a:r>
            </a:p>
          </p:txBody>
        </p:sp>
        <p:sp>
          <p:nvSpPr>
            <p:cNvPr id="23581" name="Line 29"/>
            <p:cNvSpPr>
              <a:spLocks noChangeShapeType="1"/>
            </p:cNvSpPr>
            <p:nvPr/>
          </p:nvSpPr>
          <p:spPr bwMode="auto">
            <a:xfrm flipV="1">
              <a:off x="4490" y="912"/>
              <a:ext cx="0" cy="2016"/>
            </a:xfrm>
            <a:prstGeom prst="line">
              <a:avLst/>
            </a:prstGeom>
            <a:noFill/>
            <a:ln w="28575">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sp>
        <p:nvSpPr>
          <p:cNvPr id="36" name="Oval 30"/>
          <p:cNvSpPr>
            <a:spLocks noChangeArrowheads="1"/>
          </p:cNvSpPr>
          <p:nvPr/>
        </p:nvSpPr>
        <p:spPr bwMode="auto">
          <a:xfrm>
            <a:off x="7372350" y="4631928"/>
            <a:ext cx="76200" cy="76200"/>
          </a:xfrm>
          <a:prstGeom prst="ellipse">
            <a:avLst/>
          </a:prstGeom>
          <a:solidFill>
            <a:srgbClr val="00FFFF"/>
          </a:solidFill>
          <a:ln w="9525">
            <a:solidFill>
              <a:srgbClr val="00FFFF"/>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7" name="Line 31"/>
          <p:cNvSpPr>
            <a:spLocks noChangeShapeType="1"/>
          </p:cNvSpPr>
          <p:nvPr/>
        </p:nvSpPr>
        <p:spPr bwMode="auto">
          <a:xfrm flipV="1">
            <a:off x="7413625" y="4022328"/>
            <a:ext cx="0" cy="609600"/>
          </a:xfrm>
          <a:prstGeom prst="line">
            <a:avLst/>
          </a:prstGeom>
          <a:noFill/>
          <a:ln w="38100">
            <a:solidFill>
              <a:srgbClr val="00FFFF"/>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38" name="Object 32"/>
          <p:cNvGraphicFramePr>
            <a:graphicFrameLocks noChangeAspect="1"/>
          </p:cNvGraphicFramePr>
          <p:nvPr>
            <p:extLst>
              <p:ext uri="{D42A27DB-BD31-4B8C-83A1-F6EECF244321}">
                <p14:modId xmlns:p14="http://schemas.microsoft.com/office/powerpoint/2010/main" val="295383990"/>
              </p:ext>
            </p:extLst>
          </p:nvPr>
        </p:nvGraphicFramePr>
        <p:xfrm>
          <a:off x="7596188" y="3933428"/>
          <a:ext cx="457200" cy="366713"/>
        </p:xfrm>
        <a:graphic>
          <a:graphicData uri="http://schemas.openxmlformats.org/presentationml/2006/ole">
            <mc:AlternateContent xmlns:mc="http://schemas.openxmlformats.org/markup-compatibility/2006">
              <mc:Choice xmlns:v="urn:schemas-microsoft-com:vml" Requires="v">
                <p:oleObj spid="_x0000_s17414" name="Equation" r:id="rId11" imgW="409448" imgH="314427" progId="Equation.3">
                  <p:embed/>
                </p:oleObj>
              </mc:Choice>
              <mc:Fallback>
                <p:oleObj name="Equation" r:id="rId11" imgW="409448" imgH="314427"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596188" y="3933428"/>
                        <a:ext cx="457200" cy="3667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9" name="Object 33"/>
          <p:cNvGraphicFramePr>
            <a:graphicFrameLocks/>
          </p:cNvGraphicFramePr>
          <p:nvPr>
            <p:extLst>
              <p:ext uri="{D42A27DB-BD31-4B8C-83A1-F6EECF244321}">
                <p14:modId xmlns:p14="http://schemas.microsoft.com/office/powerpoint/2010/main" val="3460991744"/>
              </p:ext>
            </p:extLst>
          </p:nvPr>
        </p:nvGraphicFramePr>
        <p:xfrm>
          <a:off x="1476375" y="5682853"/>
          <a:ext cx="2476500" cy="914400"/>
        </p:xfrm>
        <a:graphic>
          <a:graphicData uri="http://schemas.openxmlformats.org/presentationml/2006/ole">
            <mc:AlternateContent xmlns:mc="http://schemas.openxmlformats.org/markup-compatibility/2006">
              <mc:Choice xmlns:v="urn:schemas-microsoft-com:vml" Requires="v">
                <p:oleObj spid="_x0000_s17415" name="Equation" r:id="rId13" imgW="2438400" imgH="876232" progId="Equation.3">
                  <p:embed/>
                </p:oleObj>
              </mc:Choice>
              <mc:Fallback>
                <p:oleObj name="Equation" r:id="rId13" imgW="2438400" imgH="876232" progId="Equation.3">
                  <p:embed/>
                  <p:pic>
                    <p:nvPicPr>
                      <p:cNvPr id="0" name=""/>
                      <p:cNvPicPr>
                        <a:picLocks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476375" y="5682853"/>
                        <a:ext cx="2476500"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0" name="Rectangle 34"/>
          <p:cNvSpPr>
            <a:spLocks noChangeArrowheads="1"/>
          </p:cNvSpPr>
          <p:nvPr/>
        </p:nvSpPr>
        <p:spPr bwMode="auto">
          <a:xfrm>
            <a:off x="179388" y="3461941"/>
            <a:ext cx="9493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a:solidFill>
                  <a:srgbClr val="FFFF00"/>
                </a:solidFill>
                <a:ea typeface="楷体_GB2312" pitchFamily="49" charset="-122"/>
              </a:rPr>
              <a:t>例</a:t>
            </a:r>
            <a:r>
              <a:rPr lang="en-US" altLang="zh-CN">
                <a:solidFill>
                  <a:srgbClr val="FFFF00"/>
                </a:solidFill>
                <a:ea typeface="楷体_GB2312" pitchFamily="49" charset="-122"/>
              </a:rPr>
              <a:t>4</a:t>
            </a:r>
            <a:r>
              <a:rPr lang="zh-CN" altLang="en-US">
                <a:solidFill>
                  <a:srgbClr val="FFFF00"/>
                </a:solidFill>
                <a:ea typeface="楷体_GB2312" pitchFamily="49" charset="-122"/>
              </a:rPr>
              <a:t>：</a:t>
            </a:r>
          </a:p>
        </p:txBody>
      </p:sp>
      <p:sp>
        <p:nvSpPr>
          <p:cNvPr id="41" name="Text Box 35"/>
          <p:cNvSpPr txBox="1">
            <a:spLocks noChangeArrowheads="1"/>
          </p:cNvSpPr>
          <p:nvPr/>
        </p:nvSpPr>
        <p:spPr bwMode="auto">
          <a:xfrm>
            <a:off x="7127875" y="5773341"/>
            <a:ext cx="473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00FFFF"/>
                </a:solidFill>
                <a:ea typeface="楷体_GB2312" pitchFamily="49" charset="-122"/>
              </a:rPr>
              <a:t>R</a:t>
            </a:r>
          </a:p>
        </p:txBody>
      </p:sp>
      <p:sp>
        <p:nvSpPr>
          <p:cNvPr id="42" name="Line 36"/>
          <p:cNvSpPr>
            <a:spLocks noChangeShapeType="1"/>
          </p:cNvSpPr>
          <p:nvPr/>
        </p:nvSpPr>
        <p:spPr bwMode="auto">
          <a:xfrm flipH="1">
            <a:off x="6745288" y="5714603"/>
            <a:ext cx="685800" cy="381000"/>
          </a:xfrm>
          <a:prstGeom prst="line">
            <a:avLst/>
          </a:prstGeom>
          <a:noFill/>
          <a:ln w="28575">
            <a:solidFill>
              <a:srgbClr val="003366"/>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35" name="Object 5"/>
          <p:cNvGraphicFramePr>
            <a:graphicFrameLocks/>
          </p:cNvGraphicFramePr>
          <p:nvPr>
            <p:extLst>
              <p:ext uri="{D42A27DB-BD31-4B8C-83A1-F6EECF244321}">
                <p14:modId xmlns:p14="http://schemas.microsoft.com/office/powerpoint/2010/main" val="1413316504"/>
              </p:ext>
            </p:extLst>
          </p:nvPr>
        </p:nvGraphicFramePr>
        <p:xfrm>
          <a:off x="5790406" y="1370310"/>
          <a:ext cx="3084513" cy="914400"/>
        </p:xfrm>
        <a:graphic>
          <a:graphicData uri="http://schemas.openxmlformats.org/presentationml/2006/ole">
            <mc:AlternateContent xmlns:mc="http://schemas.openxmlformats.org/markup-compatibility/2006">
              <mc:Choice xmlns:v="urn:schemas-microsoft-com:vml" Requires="v">
                <p:oleObj spid="_x0000_s17416" name="Equation" r:id="rId15" imgW="3019552" imgH="847759" progId="Equation.3">
                  <p:embed/>
                </p:oleObj>
              </mc:Choice>
              <mc:Fallback>
                <p:oleObj name="Equation" r:id="rId15" imgW="3019552" imgH="847759" progId="Equation.3">
                  <p:embed/>
                  <p:pic>
                    <p:nvPicPr>
                      <p:cNvPr id="0" name=""/>
                      <p:cNvPicPr>
                        <a:picLocks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5790406" y="1370310"/>
                        <a:ext cx="3084513" cy="914400"/>
                      </a:xfrm>
                      <a:prstGeom prst="rect">
                        <a:avLst/>
                      </a:prstGeom>
                      <a:noFill/>
                      <a:ln>
                        <a:solidFill>
                          <a:srgbClr val="66CCFF"/>
                        </a:solidFill>
                      </a:ln>
                    </p:spPr>
                  </p:pic>
                </p:oleObj>
              </mc:Fallback>
            </mc:AlternateContent>
          </a:graphicData>
        </a:graphic>
      </p:graphicFrame>
      <p:graphicFrame>
        <p:nvGraphicFramePr>
          <p:cNvPr id="43" name="对象 42"/>
          <p:cNvGraphicFramePr>
            <a:graphicFrameLocks noChangeAspect="1"/>
          </p:cNvGraphicFramePr>
          <p:nvPr>
            <p:extLst>
              <p:ext uri="{D42A27DB-BD31-4B8C-83A1-F6EECF244321}">
                <p14:modId xmlns:p14="http://schemas.microsoft.com/office/powerpoint/2010/main" val="2907442746"/>
              </p:ext>
            </p:extLst>
          </p:nvPr>
        </p:nvGraphicFramePr>
        <p:xfrm>
          <a:off x="1763688" y="130480"/>
          <a:ext cx="7230244" cy="735919"/>
        </p:xfrm>
        <a:graphic>
          <a:graphicData uri="http://schemas.openxmlformats.org/presentationml/2006/ole">
            <mc:AlternateContent xmlns:mc="http://schemas.openxmlformats.org/markup-compatibility/2006">
              <mc:Choice xmlns:v="urn:schemas-microsoft-com:vml" Requires="v">
                <p:oleObj spid="_x0000_s17417" name="Equation" r:id="rId17" imgW="4127400" imgH="419040" progId="Equation.DSMT4">
                  <p:embed/>
                </p:oleObj>
              </mc:Choice>
              <mc:Fallback>
                <p:oleObj name="Equation" r:id="rId17" imgW="4127400" imgH="419040" progId="Equation.DSMT4">
                  <p:embed/>
                  <p:pic>
                    <p:nvPicPr>
                      <p:cNvPr id="0" name=""/>
                      <p:cNvPicPr/>
                      <p:nvPr/>
                    </p:nvPicPr>
                    <p:blipFill>
                      <a:blip r:embed="rId18"/>
                      <a:stretch>
                        <a:fillRect/>
                      </a:stretch>
                    </p:blipFill>
                    <p:spPr>
                      <a:xfrm>
                        <a:off x="1763688" y="130480"/>
                        <a:ext cx="7230244" cy="735919"/>
                      </a:xfrm>
                      <a:prstGeom prst="rect">
                        <a:avLst/>
                      </a:prstGeom>
                    </p:spPr>
                  </p:pic>
                </p:oleObj>
              </mc:Fallback>
            </mc:AlternateContent>
          </a:graphicData>
        </a:graphic>
      </p:graphicFrame>
      <p:sp>
        <p:nvSpPr>
          <p:cNvPr id="44" name="Text Box 32"/>
          <p:cNvSpPr txBox="1">
            <a:spLocks noChangeArrowheads="1"/>
          </p:cNvSpPr>
          <p:nvPr/>
        </p:nvSpPr>
        <p:spPr bwMode="auto">
          <a:xfrm>
            <a:off x="5689551" y="2442187"/>
            <a:ext cx="2111474"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00FFFF"/>
                </a:solidFill>
                <a:ea typeface="楷体_GB2312" pitchFamily="49" charset="-122"/>
              </a:rPr>
              <a:t>在轴线上何处电场强度最大？</a:t>
            </a:r>
          </a:p>
        </p:txBody>
      </p:sp>
      <p:sp>
        <p:nvSpPr>
          <p:cNvPr id="45" name="Text Box 32"/>
          <p:cNvSpPr txBox="1">
            <a:spLocks noChangeArrowheads="1"/>
          </p:cNvSpPr>
          <p:nvPr/>
        </p:nvSpPr>
        <p:spPr bwMode="auto">
          <a:xfrm>
            <a:off x="4186238" y="4633688"/>
            <a:ext cx="1919287"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00FFFF"/>
                </a:solidFill>
                <a:ea typeface="楷体_GB2312" pitchFamily="49" charset="-122"/>
              </a:rPr>
              <a:t>圆环轴线上的电场强度</a:t>
            </a:r>
          </a:p>
        </p:txBody>
      </p:sp>
    </p:spTree>
    <p:extLst>
      <p:ext uri="{BB962C8B-B14F-4D97-AF65-F5344CB8AC3E}">
        <p14:creationId xmlns:p14="http://schemas.microsoft.com/office/powerpoint/2010/main" val="1517521926"/>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242704"/>
                                        </p:tgtEl>
                                        <p:attrNameLst>
                                          <p:attrName>style.visibility</p:attrName>
                                        </p:attrNameLst>
                                      </p:cBhvr>
                                      <p:to>
                                        <p:strVal val="visible"/>
                                      </p:to>
                                    </p:set>
                                    <p:animEffect transition="in" filter="wipe(left)">
                                      <p:cBhvr>
                                        <p:cTn id="7" dur="500"/>
                                        <p:tgtEl>
                                          <p:spTgt spid="242704"/>
                                        </p:tgtEl>
                                      </p:cBhvr>
                                    </p:animEffect>
                                  </p:childTnLst>
                                </p:cTn>
                              </p:par>
                            </p:childTnLst>
                          </p:cTn>
                        </p:par>
                        <p:par>
                          <p:cTn id="8" fill="hold" nodeType="afterGroup">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42703"/>
                                        </p:tgtEl>
                                        <p:attrNameLst>
                                          <p:attrName>style.visibility</p:attrName>
                                        </p:attrNameLst>
                                      </p:cBhvr>
                                      <p:to>
                                        <p:strVal val="visible"/>
                                      </p:to>
                                    </p:set>
                                    <p:animEffect transition="in" filter="wipe(left)">
                                      <p:cBhvr>
                                        <p:cTn id="11" dur="500"/>
                                        <p:tgtEl>
                                          <p:spTgt spid="242703"/>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8" fill="hold" nodeType="click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left)">
                                      <p:cBhvr>
                                        <p:cTn id="16" dur="2000"/>
                                        <p:tgtEl>
                                          <p:spTgt spid="3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242694"/>
                                        </p:tgtEl>
                                        <p:attrNameLst>
                                          <p:attrName>style.visibility</p:attrName>
                                        </p:attrNameLst>
                                      </p:cBhvr>
                                      <p:to>
                                        <p:strVal val="visible"/>
                                      </p:to>
                                    </p:set>
                                    <p:animEffect transition="in" filter="wipe(left)">
                                      <p:cBhvr>
                                        <p:cTn id="21" dur="2000"/>
                                        <p:tgtEl>
                                          <p:spTgt spid="242694"/>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242695"/>
                                        </p:tgtEl>
                                        <p:attrNameLst>
                                          <p:attrName>style.visibility</p:attrName>
                                        </p:attrNameLst>
                                      </p:cBhvr>
                                      <p:to>
                                        <p:strVal val="visible"/>
                                      </p:to>
                                    </p:set>
                                    <p:animEffect transition="in" filter="wipe(left)">
                                      <p:cBhvr>
                                        <p:cTn id="26" dur="500"/>
                                        <p:tgtEl>
                                          <p:spTgt spid="242695"/>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242696"/>
                                        </p:tgtEl>
                                        <p:attrNameLst>
                                          <p:attrName>style.visibility</p:attrName>
                                        </p:attrNameLst>
                                      </p:cBhvr>
                                      <p:to>
                                        <p:strVal val="visible"/>
                                      </p:to>
                                    </p:set>
                                    <p:animEffect transition="in" filter="wipe(left)">
                                      <p:cBhvr>
                                        <p:cTn id="31" dur="2000"/>
                                        <p:tgtEl>
                                          <p:spTgt spid="242696"/>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43"/>
                                        </p:tgtEl>
                                        <p:attrNameLst>
                                          <p:attrName>style.visibility</p:attrName>
                                        </p:attrNameLst>
                                      </p:cBhvr>
                                      <p:to>
                                        <p:strVal val="visible"/>
                                      </p:to>
                                    </p:set>
                                    <p:anim calcmode="lin" valueType="num">
                                      <p:cBhvr additive="base">
                                        <p:cTn id="36" dur="500" fill="hold"/>
                                        <p:tgtEl>
                                          <p:spTgt spid="43"/>
                                        </p:tgtEl>
                                        <p:attrNameLst>
                                          <p:attrName>ppt_x</p:attrName>
                                        </p:attrNameLst>
                                      </p:cBhvr>
                                      <p:tavLst>
                                        <p:tav tm="0">
                                          <p:val>
                                            <p:strVal val="#ppt_x"/>
                                          </p:val>
                                        </p:tav>
                                        <p:tav tm="100000">
                                          <p:val>
                                            <p:strVal val="#ppt_x"/>
                                          </p:val>
                                        </p:tav>
                                      </p:tavLst>
                                    </p:anim>
                                    <p:anim calcmode="lin" valueType="num">
                                      <p:cBhvr additive="base">
                                        <p:cTn id="37" dur="500" fill="hold"/>
                                        <p:tgtEl>
                                          <p:spTgt spid="43"/>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242697"/>
                                        </p:tgtEl>
                                        <p:attrNameLst>
                                          <p:attrName>style.visibility</p:attrName>
                                        </p:attrNameLst>
                                      </p:cBhvr>
                                      <p:to>
                                        <p:strVal val="visible"/>
                                      </p:to>
                                    </p:set>
                                    <p:animEffect transition="in" filter="wipe(left)">
                                      <p:cBhvr>
                                        <p:cTn id="42" dur="2000"/>
                                        <p:tgtEl>
                                          <p:spTgt spid="242697"/>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242698"/>
                                        </p:tgtEl>
                                        <p:attrNameLst>
                                          <p:attrName>style.visibility</p:attrName>
                                        </p:attrNameLst>
                                      </p:cBhvr>
                                      <p:to>
                                        <p:strVal val="visible"/>
                                      </p:to>
                                    </p:set>
                                    <p:animEffect transition="in" filter="wipe(left)">
                                      <p:cBhvr>
                                        <p:cTn id="47" dur="2000"/>
                                        <p:tgtEl>
                                          <p:spTgt spid="242698"/>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44">
                                            <p:txEl>
                                              <p:pRg st="0" end="0"/>
                                            </p:txEl>
                                          </p:spTgt>
                                        </p:tgtEl>
                                        <p:attrNameLst>
                                          <p:attrName>style.visibility</p:attrName>
                                        </p:attrNameLst>
                                      </p:cBhvr>
                                      <p:to>
                                        <p:strVal val="visible"/>
                                      </p:to>
                                    </p:set>
                                    <p:animEffect transition="in" filter="wipe(left)">
                                      <p:cBhvr>
                                        <p:cTn id="52" dur="500"/>
                                        <p:tgtEl>
                                          <p:spTgt spid="44">
                                            <p:txEl>
                                              <p:pRg st="0" end="0"/>
                                            </p:txEl>
                                          </p:spTgt>
                                        </p:tgtEl>
                                      </p:cBhvr>
                                    </p:animEffect>
                                  </p:childTnLst>
                                </p:cTn>
                              </p:par>
                              <p:par>
                                <p:cTn id="53" presetID="1" presetClass="entr" presetSubtype="0" fill="hold" grpId="0" nodeType="withEffect">
                                  <p:stCondLst>
                                    <p:cond delay="0"/>
                                  </p:stCondLst>
                                  <p:childTnLst>
                                    <p:set>
                                      <p:cBhvr>
                                        <p:cTn id="54" dur="1" fill="hold">
                                          <p:stCondLst>
                                            <p:cond delay="499"/>
                                          </p:stCondLst>
                                        </p:cTn>
                                        <p:tgtEl>
                                          <p:spTgt spid="40"/>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grpId="0" nodeType="clickEffect">
                                  <p:stCondLst>
                                    <p:cond delay="0"/>
                                  </p:stCondLst>
                                  <p:childTnLst>
                                    <p:set>
                                      <p:cBhvr>
                                        <p:cTn id="58" dur="1" fill="hold">
                                          <p:stCondLst>
                                            <p:cond delay="0"/>
                                          </p:stCondLst>
                                        </p:cTn>
                                        <p:tgtEl>
                                          <p:spTgt spid="17"/>
                                        </p:tgtEl>
                                        <p:attrNameLst>
                                          <p:attrName>style.visibility</p:attrName>
                                        </p:attrNameLst>
                                      </p:cBhvr>
                                      <p:to>
                                        <p:strVal val="visible"/>
                                      </p:to>
                                    </p:set>
                                    <p:animEffect transition="in" filter="wipe(left)">
                                      <p:cBhvr>
                                        <p:cTn id="59" dur="2000"/>
                                        <p:tgtEl>
                                          <p:spTgt spid="17"/>
                                        </p:tgtEl>
                                      </p:cBhvr>
                                    </p:animEffect>
                                  </p:childTnLst>
                                </p:cTn>
                              </p:par>
                            </p:childTnLst>
                          </p:cTn>
                        </p:par>
                      </p:childTnLst>
                    </p:cTn>
                  </p:par>
                  <p:par>
                    <p:cTn id="60" fill="hold">
                      <p:stCondLst>
                        <p:cond delay="indefinite"/>
                      </p:stCondLst>
                      <p:childTnLst>
                        <p:par>
                          <p:cTn id="61" fill="hold">
                            <p:stCondLst>
                              <p:cond delay="0"/>
                            </p:stCondLst>
                            <p:childTnLst>
                              <p:par>
                                <p:cTn id="62" presetID="23" presetClass="entr" presetSubtype="32" fill="hold" nodeType="clickEffect">
                                  <p:stCondLst>
                                    <p:cond delay="0"/>
                                  </p:stCondLst>
                                  <p:childTnLst>
                                    <p:set>
                                      <p:cBhvr>
                                        <p:cTn id="63" dur="1" fill="hold">
                                          <p:stCondLst>
                                            <p:cond delay="0"/>
                                          </p:stCondLst>
                                        </p:cTn>
                                        <p:tgtEl>
                                          <p:spTgt spid="21"/>
                                        </p:tgtEl>
                                        <p:attrNameLst>
                                          <p:attrName>style.visibility</p:attrName>
                                        </p:attrNameLst>
                                      </p:cBhvr>
                                      <p:to>
                                        <p:strVal val="visible"/>
                                      </p:to>
                                    </p:set>
                                    <p:anim calcmode="lin" valueType="num">
                                      <p:cBhvr>
                                        <p:cTn id="64" dur="1000" fill="hold"/>
                                        <p:tgtEl>
                                          <p:spTgt spid="21"/>
                                        </p:tgtEl>
                                        <p:attrNameLst>
                                          <p:attrName>ppt_w</p:attrName>
                                        </p:attrNameLst>
                                      </p:cBhvr>
                                      <p:tavLst>
                                        <p:tav tm="0">
                                          <p:val>
                                            <p:strVal val="4*#ppt_w"/>
                                          </p:val>
                                        </p:tav>
                                        <p:tav tm="100000">
                                          <p:val>
                                            <p:strVal val="#ppt_w"/>
                                          </p:val>
                                        </p:tav>
                                      </p:tavLst>
                                    </p:anim>
                                    <p:anim calcmode="lin" valueType="num">
                                      <p:cBhvr>
                                        <p:cTn id="65" dur="1000" fill="hold"/>
                                        <p:tgtEl>
                                          <p:spTgt spid="21"/>
                                        </p:tgtEl>
                                        <p:attrNameLst>
                                          <p:attrName>ppt_h</p:attrName>
                                        </p:attrNameLst>
                                      </p:cBhvr>
                                      <p:tavLst>
                                        <p:tav tm="0">
                                          <p:val>
                                            <p:strVal val="4*#ppt_h"/>
                                          </p:val>
                                        </p:tav>
                                        <p:tav tm="100000">
                                          <p:val>
                                            <p:strVal val="#ppt_h"/>
                                          </p:val>
                                        </p:tav>
                                      </p:tavLst>
                                    </p:anim>
                                  </p:childTnLst>
                                </p:cTn>
                              </p:par>
                            </p:childTnLst>
                          </p:cTn>
                        </p:par>
                      </p:childTnLst>
                    </p:cTn>
                  </p:par>
                  <p:par>
                    <p:cTn id="66" fill="hold">
                      <p:stCondLst>
                        <p:cond delay="indefinite"/>
                      </p:stCondLst>
                      <p:childTnLst>
                        <p:par>
                          <p:cTn id="67" fill="hold">
                            <p:stCondLst>
                              <p:cond delay="0"/>
                            </p:stCondLst>
                            <p:childTnLst>
                              <p:par>
                                <p:cTn id="68" presetID="22" presetClass="entr" presetSubtype="2" fill="hold" grpId="0" nodeType="click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wipe(right)">
                                      <p:cBhvr>
                                        <p:cTn id="70" dur="500"/>
                                        <p:tgtEl>
                                          <p:spTgt spid="42"/>
                                        </p:tgtEl>
                                      </p:cBhvr>
                                    </p:animEffect>
                                  </p:childTnLst>
                                </p:cTn>
                              </p:par>
                            </p:childTnLst>
                          </p:cTn>
                        </p:par>
                        <p:par>
                          <p:cTn id="71" fill="hold">
                            <p:stCondLst>
                              <p:cond delay="500"/>
                            </p:stCondLst>
                            <p:childTnLst>
                              <p:par>
                                <p:cTn id="72" presetID="1" presetClass="entr" presetSubtype="0" fill="hold" grpId="0" nodeType="afterEffect">
                                  <p:stCondLst>
                                    <p:cond delay="0"/>
                                  </p:stCondLst>
                                  <p:childTnLst>
                                    <p:set>
                                      <p:cBhvr>
                                        <p:cTn id="73" dur="1" fill="hold">
                                          <p:stCondLst>
                                            <p:cond delay="499"/>
                                          </p:stCondLst>
                                        </p:cTn>
                                        <p:tgtEl>
                                          <p:spTgt spid="41"/>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22" presetClass="entr" presetSubtype="4" fill="hold" grpId="0" nodeType="click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wipe(down)">
                                      <p:cBhvr>
                                        <p:cTn id="78" dur="500"/>
                                        <p:tgtEl>
                                          <p:spTgt spid="27"/>
                                        </p:tgtEl>
                                      </p:cBhvr>
                                    </p:animEffect>
                                  </p:childTnLst>
                                </p:cTn>
                              </p:par>
                            </p:childTnLst>
                          </p:cTn>
                        </p:par>
                        <p:par>
                          <p:cTn id="79" fill="hold">
                            <p:stCondLst>
                              <p:cond delay="500"/>
                            </p:stCondLst>
                            <p:childTnLst>
                              <p:par>
                                <p:cTn id="80" presetID="1" presetClass="entr" presetSubtype="0" fill="hold" grpId="0" nodeType="afterEffect">
                                  <p:stCondLst>
                                    <p:cond delay="0"/>
                                  </p:stCondLst>
                                  <p:childTnLst>
                                    <p:set>
                                      <p:cBhvr>
                                        <p:cTn id="81" dur="1" fill="hold">
                                          <p:stCondLst>
                                            <p:cond delay="499"/>
                                          </p:stCondLst>
                                        </p:cTn>
                                        <p:tgtEl>
                                          <p:spTgt spid="36"/>
                                        </p:tgtEl>
                                        <p:attrNameLst>
                                          <p:attrName>style.visibility</p:attrName>
                                        </p:attrNameLst>
                                      </p:cBhvr>
                                      <p:to>
                                        <p:strVal val="visible"/>
                                      </p:to>
                                    </p:set>
                                  </p:childTnLst>
                                </p:cTn>
                              </p:par>
                            </p:childTnLst>
                          </p:cTn>
                        </p:par>
                        <p:par>
                          <p:cTn id="82" fill="hold">
                            <p:stCondLst>
                              <p:cond delay="1000"/>
                            </p:stCondLst>
                            <p:childTnLst>
                              <p:par>
                                <p:cTn id="83" presetID="1" presetClass="entr" presetSubtype="0" fill="hold" grpId="0" nodeType="afterEffect">
                                  <p:stCondLst>
                                    <p:cond delay="0"/>
                                  </p:stCondLst>
                                  <p:childTnLst>
                                    <p:set>
                                      <p:cBhvr>
                                        <p:cTn id="84" dur="1" fill="hold">
                                          <p:stCondLst>
                                            <p:cond delay="499"/>
                                          </p:stCondLst>
                                        </p:cTn>
                                        <p:tgtEl>
                                          <p:spTgt spid="28"/>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499"/>
                                          </p:stCondLst>
                                        </p:cTn>
                                        <p:tgtEl>
                                          <p:spTgt spid="18"/>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22" presetClass="entr" presetSubtype="4" fill="hold" nodeType="clickEffect">
                                  <p:stCondLst>
                                    <p:cond delay="0"/>
                                  </p:stCondLst>
                                  <p:childTnLst>
                                    <p:set>
                                      <p:cBhvr>
                                        <p:cTn id="92" dur="1" fill="hold">
                                          <p:stCondLst>
                                            <p:cond delay="0"/>
                                          </p:stCondLst>
                                        </p:cTn>
                                        <p:tgtEl>
                                          <p:spTgt spid="32"/>
                                        </p:tgtEl>
                                        <p:attrNameLst>
                                          <p:attrName>style.visibility</p:attrName>
                                        </p:attrNameLst>
                                      </p:cBhvr>
                                      <p:to>
                                        <p:strVal val="visible"/>
                                      </p:to>
                                    </p:set>
                                    <p:animEffect transition="in" filter="wipe(down)">
                                      <p:cBhvr>
                                        <p:cTn id="93" dur="500"/>
                                        <p:tgtEl>
                                          <p:spTgt spid="32"/>
                                        </p:tgtEl>
                                      </p:cBhvr>
                                    </p:animEffect>
                                  </p:childTnLst>
                                </p:cTn>
                              </p:par>
                            </p:childTnLst>
                          </p:cTn>
                        </p:par>
                      </p:childTnLst>
                    </p:cTn>
                  </p:par>
                  <p:par>
                    <p:cTn id="94" fill="hold">
                      <p:stCondLst>
                        <p:cond delay="indefinite"/>
                      </p:stCondLst>
                      <p:childTnLst>
                        <p:par>
                          <p:cTn id="95" fill="hold">
                            <p:stCondLst>
                              <p:cond delay="0"/>
                            </p:stCondLst>
                            <p:childTnLst>
                              <p:par>
                                <p:cTn id="96" presetID="9" presetClass="entr" presetSubtype="0" fill="hold" grpId="0" nodeType="clickEffect">
                                  <p:stCondLst>
                                    <p:cond delay="0"/>
                                  </p:stCondLst>
                                  <p:childTnLst>
                                    <p:set>
                                      <p:cBhvr>
                                        <p:cTn id="97" dur="1" fill="hold">
                                          <p:stCondLst>
                                            <p:cond delay="0"/>
                                          </p:stCondLst>
                                        </p:cTn>
                                        <p:tgtEl>
                                          <p:spTgt spid="29"/>
                                        </p:tgtEl>
                                        <p:attrNameLst>
                                          <p:attrName>style.visibility</p:attrName>
                                        </p:attrNameLst>
                                      </p:cBhvr>
                                      <p:to>
                                        <p:strVal val="visible"/>
                                      </p:to>
                                    </p:set>
                                    <p:animEffect transition="in" filter="dissolve">
                                      <p:cBhvr>
                                        <p:cTn id="98" dur="500"/>
                                        <p:tgtEl>
                                          <p:spTgt spid="29"/>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2" fill="hold" grpId="0" nodeType="clickEffect">
                                  <p:stCondLst>
                                    <p:cond delay="0"/>
                                  </p:stCondLst>
                                  <p:childTnLst>
                                    <p:set>
                                      <p:cBhvr>
                                        <p:cTn id="102" dur="1" fill="hold">
                                          <p:stCondLst>
                                            <p:cond delay="0"/>
                                          </p:stCondLst>
                                        </p:cTn>
                                        <p:tgtEl>
                                          <p:spTgt spid="30"/>
                                        </p:tgtEl>
                                        <p:attrNameLst>
                                          <p:attrName>style.visibility</p:attrName>
                                        </p:attrNameLst>
                                      </p:cBhvr>
                                      <p:to>
                                        <p:strVal val="visible"/>
                                      </p:to>
                                    </p:set>
                                    <p:animEffect transition="in" filter="wipe(right)">
                                      <p:cBhvr>
                                        <p:cTn id="103" dur="500"/>
                                        <p:tgtEl>
                                          <p:spTgt spid="30"/>
                                        </p:tgtEl>
                                      </p:cBhvr>
                                    </p:animEffect>
                                  </p:childTnLst>
                                </p:cTn>
                              </p:par>
                            </p:childTnLst>
                          </p:cTn>
                        </p:par>
                      </p:childTnLst>
                    </p:cTn>
                  </p:par>
                  <p:par>
                    <p:cTn id="104" fill="hold">
                      <p:stCondLst>
                        <p:cond delay="indefinite"/>
                      </p:stCondLst>
                      <p:childTnLst>
                        <p:par>
                          <p:cTn id="105" fill="hold">
                            <p:stCondLst>
                              <p:cond delay="0"/>
                            </p:stCondLst>
                            <p:childTnLst>
                              <p:par>
                                <p:cTn id="106" presetID="1" presetClass="entr" presetSubtype="0" fill="hold" grpId="0" nodeType="clickEffect">
                                  <p:stCondLst>
                                    <p:cond delay="0"/>
                                  </p:stCondLst>
                                  <p:childTnLst>
                                    <p:set>
                                      <p:cBhvr>
                                        <p:cTn id="107" dur="1" fill="hold">
                                          <p:stCondLst>
                                            <p:cond delay="499"/>
                                          </p:stCondLst>
                                        </p:cTn>
                                        <p:tgtEl>
                                          <p:spTgt spid="31"/>
                                        </p:tgtEl>
                                        <p:attrNameLst>
                                          <p:attrName>style.visibility</p:attrName>
                                        </p:attrNameLst>
                                      </p:cBhvr>
                                      <p:to>
                                        <p:strVal val="visible"/>
                                      </p:to>
                                    </p:set>
                                  </p:childTnLst>
                                </p:cTn>
                              </p:par>
                            </p:childTnLst>
                          </p:cTn>
                        </p:par>
                      </p:childTnLst>
                    </p:cTn>
                  </p:par>
                  <p:par>
                    <p:cTn id="108" fill="hold">
                      <p:stCondLst>
                        <p:cond delay="indefinite"/>
                      </p:stCondLst>
                      <p:childTnLst>
                        <p:par>
                          <p:cTn id="109" fill="hold">
                            <p:stCondLst>
                              <p:cond delay="0"/>
                            </p:stCondLst>
                            <p:childTnLst>
                              <p:par>
                                <p:cTn id="110" presetID="22" presetClass="entr" presetSubtype="8" fill="hold" nodeType="clickEffect">
                                  <p:stCondLst>
                                    <p:cond delay="0"/>
                                  </p:stCondLst>
                                  <p:childTnLst>
                                    <p:set>
                                      <p:cBhvr>
                                        <p:cTn id="111" dur="1" fill="hold">
                                          <p:stCondLst>
                                            <p:cond delay="0"/>
                                          </p:stCondLst>
                                        </p:cTn>
                                        <p:tgtEl>
                                          <p:spTgt spid="19"/>
                                        </p:tgtEl>
                                        <p:attrNameLst>
                                          <p:attrName>style.visibility</p:attrName>
                                        </p:attrNameLst>
                                      </p:cBhvr>
                                      <p:to>
                                        <p:strVal val="visible"/>
                                      </p:to>
                                    </p:set>
                                    <p:animEffect transition="in" filter="wipe(left)">
                                      <p:cBhvr>
                                        <p:cTn id="112" dur="2000"/>
                                        <p:tgtEl>
                                          <p:spTgt spid="19"/>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8" fill="hold" nodeType="clickEffect">
                                  <p:stCondLst>
                                    <p:cond delay="0"/>
                                  </p:stCondLst>
                                  <p:childTnLst>
                                    <p:set>
                                      <p:cBhvr>
                                        <p:cTn id="116" dur="1" fill="hold">
                                          <p:stCondLst>
                                            <p:cond delay="0"/>
                                          </p:stCondLst>
                                        </p:cTn>
                                        <p:tgtEl>
                                          <p:spTgt spid="20"/>
                                        </p:tgtEl>
                                        <p:attrNameLst>
                                          <p:attrName>style.visibility</p:attrName>
                                        </p:attrNameLst>
                                      </p:cBhvr>
                                      <p:to>
                                        <p:strVal val="visible"/>
                                      </p:to>
                                    </p:set>
                                    <p:animEffect transition="in" filter="wipe(left)">
                                      <p:cBhvr>
                                        <p:cTn id="117" dur="2000"/>
                                        <p:tgtEl>
                                          <p:spTgt spid="20"/>
                                        </p:tgtEl>
                                      </p:cBhvr>
                                    </p:animEffect>
                                  </p:childTnLst>
                                </p:cTn>
                              </p:par>
                              <p:par>
                                <p:cTn id="118" presetID="22" presetClass="entr" presetSubtype="8" fill="hold" grpId="0" nodeType="withEffect">
                                  <p:stCondLst>
                                    <p:cond delay="0"/>
                                  </p:stCondLst>
                                  <p:childTnLst>
                                    <p:set>
                                      <p:cBhvr>
                                        <p:cTn id="119" dur="1" fill="hold">
                                          <p:stCondLst>
                                            <p:cond delay="0"/>
                                          </p:stCondLst>
                                        </p:cTn>
                                        <p:tgtEl>
                                          <p:spTgt spid="45">
                                            <p:txEl>
                                              <p:pRg st="0" end="0"/>
                                            </p:txEl>
                                          </p:spTgt>
                                        </p:tgtEl>
                                        <p:attrNameLst>
                                          <p:attrName>style.visibility</p:attrName>
                                        </p:attrNameLst>
                                      </p:cBhvr>
                                      <p:to>
                                        <p:strVal val="visible"/>
                                      </p:to>
                                    </p:set>
                                    <p:animEffect transition="in" filter="wipe(left)">
                                      <p:cBhvr>
                                        <p:cTn id="120" dur="500"/>
                                        <p:tgtEl>
                                          <p:spTgt spid="45">
                                            <p:txEl>
                                              <p:pRg st="0" end="0"/>
                                            </p:txEl>
                                          </p:spTgt>
                                        </p:tgtEl>
                                      </p:cBhvr>
                                    </p:animEffect>
                                  </p:childTnLst>
                                </p:cTn>
                              </p:par>
                            </p:childTnLst>
                          </p:cTn>
                        </p:par>
                      </p:childTnLst>
                    </p:cTn>
                  </p:par>
                  <p:par>
                    <p:cTn id="121" fill="hold">
                      <p:stCondLst>
                        <p:cond delay="indefinite"/>
                      </p:stCondLst>
                      <p:childTnLst>
                        <p:par>
                          <p:cTn id="122" fill="hold">
                            <p:stCondLst>
                              <p:cond delay="0"/>
                            </p:stCondLst>
                            <p:childTnLst>
                              <p:par>
                                <p:cTn id="123" presetID="22" presetClass="entr" presetSubtype="8" fill="hold" nodeType="clickEffect">
                                  <p:stCondLst>
                                    <p:cond delay="0"/>
                                  </p:stCondLst>
                                  <p:childTnLst>
                                    <p:set>
                                      <p:cBhvr>
                                        <p:cTn id="124" dur="1" fill="hold">
                                          <p:stCondLst>
                                            <p:cond delay="0"/>
                                          </p:stCondLst>
                                        </p:cTn>
                                        <p:tgtEl>
                                          <p:spTgt spid="39"/>
                                        </p:tgtEl>
                                        <p:attrNameLst>
                                          <p:attrName>style.visibility</p:attrName>
                                        </p:attrNameLst>
                                      </p:cBhvr>
                                      <p:to>
                                        <p:strVal val="visible"/>
                                      </p:to>
                                    </p:set>
                                    <p:animEffect transition="in" filter="wipe(left)">
                                      <p:cBhvr>
                                        <p:cTn id="125" dur="2000"/>
                                        <p:tgtEl>
                                          <p:spTgt spid="39"/>
                                        </p:tgtEl>
                                      </p:cBhvr>
                                    </p:animEffect>
                                  </p:childTnLst>
                                </p:cTn>
                              </p:par>
                            </p:childTnLst>
                          </p:cTn>
                        </p:par>
                      </p:childTnLst>
                    </p:cTn>
                  </p:par>
                  <p:par>
                    <p:cTn id="126" fill="hold">
                      <p:stCondLst>
                        <p:cond delay="indefinite"/>
                      </p:stCondLst>
                      <p:childTnLst>
                        <p:par>
                          <p:cTn id="127" fill="hold">
                            <p:stCondLst>
                              <p:cond delay="0"/>
                            </p:stCondLst>
                            <p:childTnLst>
                              <p:par>
                                <p:cTn id="128" presetID="22" presetClass="entr" presetSubtype="4" fill="hold" grpId="0" nodeType="clickEffect">
                                  <p:stCondLst>
                                    <p:cond delay="0"/>
                                  </p:stCondLst>
                                  <p:childTnLst>
                                    <p:set>
                                      <p:cBhvr>
                                        <p:cTn id="129" dur="1" fill="hold">
                                          <p:stCondLst>
                                            <p:cond delay="0"/>
                                          </p:stCondLst>
                                        </p:cTn>
                                        <p:tgtEl>
                                          <p:spTgt spid="37"/>
                                        </p:tgtEl>
                                        <p:attrNameLst>
                                          <p:attrName>style.visibility</p:attrName>
                                        </p:attrNameLst>
                                      </p:cBhvr>
                                      <p:to>
                                        <p:strVal val="visible"/>
                                      </p:to>
                                    </p:set>
                                    <p:animEffect transition="in" filter="wipe(down)">
                                      <p:cBhvr>
                                        <p:cTn id="130" dur="500"/>
                                        <p:tgtEl>
                                          <p:spTgt spid="37"/>
                                        </p:tgtEl>
                                      </p:cBhvr>
                                    </p:animEffect>
                                  </p:childTnLst>
                                </p:cTn>
                              </p:par>
                            </p:childTnLst>
                          </p:cTn>
                        </p:par>
                        <p:par>
                          <p:cTn id="131" fill="hold">
                            <p:stCondLst>
                              <p:cond delay="500"/>
                            </p:stCondLst>
                            <p:childTnLst>
                              <p:par>
                                <p:cTn id="132" presetID="1" presetClass="entr" presetSubtype="0" fill="hold" nodeType="afterEffect">
                                  <p:stCondLst>
                                    <p:cond delay="0"/>
                                  </p:stCondLst>
                                  <p:childTnLst>
                                    <p:set>
                                      <p:cBhvr>
                                        <p:cTn id="133" dur="1" fill="hold">
                                          <p:stCondLst>
                                            <p:cond delay="499"/>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694" grpId="0" autoUpdateAnimBg="0"/>
      <p:bldP spid="242696" grpId="0" autoUpdateAnimBg="0"/>
      <p:bldP spid="242698" grpId="0" autoUpdateAnimBg="0"/>
      <p:bldP spid="242703" grpId="0" autoUpdateAnimBg="0"/>
      <p:bldP spid="17" grpId="0" autoUpdateAnimBg="0"/>
      <p:bldP spid="18" grpId="0" autoUpdateAnimBg="0"/>
      <p:bldP spid="27" grpId="0" animBg="1"/>
      <p:bldP spid="28" grpId="0" autoUpdateAnimBg="0"/>
      <p:bldP spid="29" grpId="0" animBg="1"/>
      <p:bldP spid="30" grpId="0" animBg="1"/>
      <p:bldP spid="31" grpId="0" autoUpdateAnimBg="0"/>
      <p:bldP spid="36" grpId="0" animBg="1"/>
      <p:bldP spid="37" grpId="0" animBg="1"/>
      <p:bldP spid="40" grpId="0" autoUpdateAnimBg="0"/>
      <p:bldP spid="41" grpId="0" autoUpdateAnimBg="0"/>
      <p:bldP spid="42" grpId="0" animBg="1"/>
      <p:bldP spid="44" grpId="0" build="p" autoUpdateAnimBg="0"/>
      <p:bldP spid="45" grpId="0" build="p"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 name="Object 2"/>
          <p:cNvGraphicFramePr>
            <a:graphicFrameLocks/>
          </p:cNvGraphicFramePr>
          <p:nvPr>
            <p:extLst>
              <p:ext uri="{D42A27DB-BD31-4B8C-83A1-F6EECF244321}">
                <p14:modId xmlns:p14="http://schemas.microsoft.com/office/powerpoint/2010/main" val="336210860"/>
              </p:ext>
            </p:extLst>
          </p:nvPr>
        </p:nvGraphicFramePr>
        <p:xfrm>
          <a:off x="987425" y="491406"/>
          <a:ext cx="1244600" cy="584200"/>
        </p:xfrm>
        <a:graphic>
          <a:graphicData uri="http://schemas.openxmlformats.org/presentationml/2006/ole">
            <mc:AlternateContent xmlns:mc="http://schemas.openxmlformats.org/markup-compatibility/2006">
              <mc:Choice xmlns:v="urn:schemas-microsoft-com:vml" Requires="v">
                <p:oleObj spid="_x0000_s18434" name="Equation" r:id="rId3" imgW="1209717" imgH="542823" progId="Equation.3">
                  <p:embed/>
                </p:oleObj>
              </mc:Choice>
              <mc:Fallback>
                <p:oleObj name="Equation" r:id="rId3" imgW="1209717" imgH="542823"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7425" y="491406"/>
                        <a:ext cx="12446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3" name="Object 3"/>
          <p:cNvGraphicFramePr>
            <a:graphicFrameLocks/>
          </p:cNvGraphicFramePr>
          <p:nvPr>
            <p:extLst>
              <p:ext uri="{D42A27DB-BD31-4B8C-83A1-F6EECF244321}">
                <p14:modId xmlns:p14="http://schemas.microsoft.com/office/powerpoint/2010/main" val="2750542775"/>
              </p:ext>
            </p:extLst>
          </p:nvPr>
        </p:nvGraphicFramePr>
        <p:xfrm>
          <a:off x="976313" y="2384425"/>
          <a:ext cx="3784600" cy="939800"/>
        </p:xfrm>
        <a:graphic>
          <a:graphicData uri="http://schemas.openxmlformats.org/presentationml/2006/ole">
            <mc:AlternateContent xmlns:mc="http://schemas.openxmlformats.org/markup-compatibility/2006">
              <mc:Choice xmlns:v="urn:schemas-microsoft-com:vml" Requires="v">
                <p:oleObj spid="_x0000_s18435" name="公式" r:id="rId5" imgW="3743283" imgH="905011" progId="Equation.3">
                  <p:embed/>
                </p:oleObj>
              </mc:Choice>
              <mc:Fallback>
                <p:oleObj name="公式" r:id="rId5" imgW="3743283" imgH="905011"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6313" y="2384425"/>
                        <a:ext cx="3784600" cy="939800"/>
                      </a:xfrm>
                      <a:prstGeom prst="rect">
                        <a:avLst/>
                      </a:prstGeom>
                      <a:noFill/>
                      <a:ln>
                        <a:noFill/>
                      </a:ln>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folHlink"/>
                            </a:solidFill>
                            <a:miter lim="800000"/>
                            <a:headEnd/>
                            <a:tailEnd/>
                          </a14:hiddenLine>
                        </a:ext>
                      </a:extLst>
                    </p:spPr>
                  </p:pic>
                </p:oleObj>
              </mc:Fallback>
            </mc:AlternateContent>
          </a:graphicData>
        </a:graphic>
      </p:graphicFrame>
      <p:graphicFrame>
        <p:nvGraphicFramePr>
          <p:cNvPr id="34" name="Object 4"/>
          <p:cNvGraphicFramePr>
            <a:graphicFrameLocks/>
          </p:cNvGraphicFramePr>
          <p:nvPr>
            <p:extLst>
              <p:ext uri="{D42A27DB-BD31-4B8C-83A1-F6EECF244321}">
                <p14:modId xmlns:p14="http://schemas.microsoft.com/office/powerpoint/2010/main" val="1289634270"/>
              </p:ext>
            </p:extLst>
          </p:nvPr>
        </p:nvGraphicFramePr>
        <p:xfrm>
          <a:off x="1333500" y="1329606"/>
          <a:ext cx="3171825" cy="914400"/>
        </p:xfrm>
        <a:graphic>
          <a:graphicData uri="http://schemas.openxmlformats.org/presentationml/2006/ole">
            <mc:AlternateContent xmlns:mc="http://schemas.openxmlformats.org/markup-compatibility/2006">
              <mc:Choice xmlns:v="urn:schemas-microsoft-com:vml" Requires="v">
                <p:oleObj spid="_x0000_s18436" name="公式" r:id="rId7" imgW="3133683" imgH="876232" progId="Equation.3">
                  <p:embed/>
                </p:oleObj>
              </mc:Choice>
              <mc:Fallback>
                <p:oleObj name="公式" r:id="rId7" imgW="3133683" imgH="876232"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333500" y="1329606"/>
                        <a:ext cx="3171825"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5" name="Object 5"/>
          <p:cNvGraphicFramePr>
            <a:graphicFrameLocks/>
          </p:cNvGraphicFramePr>
          <p:nvPr>
            <p:extLst>
              <p:ext uri="{D42A27DB-BD31-4B8C-83A1-F6EECF244321}">
                <p14:modId xmlns:p14="http://schemas.microsoft.com/office/powerpoint/2010/main" val="2293914150"/>
              </p:ext>
            </p:extLst>
          </p:nvPr>
        </p:nvGraphicFramePr>
        <p:xfrm>
          <a:off x="2359025" y="332656"/>
          <a:ext cx="2933700" cy="914400"/>
        </p:xfrm>
        <a:graphic>
          <a:graphicData uri="http://schemas.openxmlformats.org/presentationml/2006/ole">
            <mc:AlternateContent xmlns:mc="http://schemas.openxmlformats.org/markup-compatibility/2006">
              <mc:Choice xmlns:v="urn:schemas-microsoft-com:vml" Requires="v">
                <p:oleObj spid="_x0000_s18437" name="Equation" r:id="rId9" imgW="2895600" imgH="876232" progId="Equation.3">
                  <p:embed/>
                </p:oleObj>
              </mc:Choice>
              <mc:Fallback>
                <p:oleObj name="Equation" r:id="rId9" imgW="2895600" imgH="876232"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359025" y="332656"/>
                        <a:ext cx="2933700"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6" name="Text Box 8"/>
          <p:cNvSpPr txBox="1">
            <a:spLocks noChangeArrowheads="1"/>
          </p:cNvSpPr>
          <p:nvPr/>
        </p:nvSpPr>
        <p:spPr bwMode="auto">
          <a:xfrm>
            <a:off x="806450" y="3891260"/>
            <a:ext cx="56991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(1) </a:t>
            </a:r>
            <a:r>
              <a:rPr lang="zh-CN" altLang="en-US">
                <a:solidFill>
                  <a:schemeClr val="bg1"/>
                </a:solidFill>
                <a:latin typeface="楷体_GB2312" pitchFamily="49" charset="-122"/>
                <a:ea typeface="楷体_GB2312" pitchFamily="49" charset="-122"/>
              </a:rPr>
              <a:t>当</a:t>
            </a:r>
            <a:r>
              <a:rPr lang="zh-CN" altLang="en-US">
                <a:solidFill>
                  <a:srgbClr val="FFFF66"/>
                </a:solidFill>
                <a:latin typeface="宋体" panose="02010600030101010101" pitchFamily="2" charset="-122"/>
              </a:rPr>
              <a:t> </a:t>
            </a:r>
            <a:r>
              <a:rPr lang="en-US" altLang="zh-CN" i="1">
                <a:solidFill>
                  <a:srgbClr val="66FFFF"/>
                </a:solidFill>
              </a:rPr>
              <a:t>x = </a:t>
            </a:r>
            <a:r>
              <a:rPr lang="en-US" altLang="zh-CN">
                <a:solidFill>
                  <a:srgbClr val="66FFFF"/>
                </a:solidFill>
              </a:rPr>
              <a:t>0</a:t>
            </a:r>
            <a:r>
              <a:rPr lang="zh-CN" altLang="en-US">
                <a:solidFill>
                  <a:schemeClr val="bg1"/>
                </a:solidFill>
                <a:latin typeface="楷体_GB2312" pitchFamily="49" charset="-122"/>
                <a:ea typeface="楷体_GB2312" pitchFamily="49" charset="-122"/>
              </a:rPr>
              <a:t>（即</a:t>
            </a:r>
            <a:r>
              <a:rPr lang="en-US" altLang="zh-CN" i="1">
                <a:solidFill>
                  <a:schemeClr val="bg1"/>
                </a:solidFill>
                <a:ea typeface="楷体_GB2312" pitchFamily="49" charset="-122"/>
              </a:rPr>
              <a:t>P</a:t>
            </a:r>
            <a:r>
              <a:rPr lang="zh-CN" altLang="en-US">
                <a:solidFill>
                  <a:schemeClr val="bg1"/>
                </a:solidFill>
                <a:latin typeface="楷体_GB2312" pitchFamily="49" charset="-122"/>
                <a:ea typeface="楷体_GB2312" pitchFamily="49" charset="-122"/>
              </a:rPr>
              <a:t>点在圆环中心处）时，</a:t>
            </a:r>
            <a:r>
              <a:rPr lang="zh-CN" altLang="en-US">
                <a:latin typeface="宋体" panose="02010600030101010101" pitchFamily="2" charset="-122"/>
              </a:rPr>
              <a:t> </a:t>
            </a:r>
          </a:p>
        </p:txBody>
      </p:sp>
      <p:sp>
        <p:nvSpPr>
          <p:cNvPr id="38" name="Rectangle 10"/>
          <p:cNvSpPr>
            <a:spLocks noChangeArrowheads="1"/>
          </p:cNvSpPr>
          <p:nvPr/>
        </p:nvSpPr>
        <p:spPr bwMode="auto">
          <a:xfrm>
            <a:off x="800100" y="5011738"/>
            <a:ext cx="2590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chemeClr val="bg1"/>
                </a:solidFill>
                <a:ea typeface="楷体_GB2312" pitchFamily="49" charset="-122"/>
              </a:rPr>
              <a:t>(2) </a:t>
            </a:r>
            <a:r>
              <a:rPr lang="zh-CN" altLang="en-US">
                <a:solidFill>
                  <a:schemeClr val="bg1"/>
                </a:solidFill>
                <a:latin typeface="楷体_GB2312" pitchFamily="49" charset="-122"/>
                <a:ea typeface="楷体_GB2312" pitchFamily="49" charset="-122"/>
              </a:rPr>
              <a:t>当</a:t>
            </a:r>
            <a:r>
              <a:rPr lang="zh-CN" altLang="en-US">
                <a:solidFill>
                  <a:schemeClr val="bg1"/>
                </a:solidFill>
                <a:latin typeface="宋体" panose="02010600030101010101" pitchFamily="2" charset="-122"/>
              </a:rPr>
              <a:t> </a:t>
            </a:r>
            <a:r>
              <a:rPr lang="en-US" altLang="zh-CN" i="1">
                <a:solidFill>
                  <a:srgbClr val="66FFFF"/>
                </a:solidFill>
              </a:rPr>
              <a:t>x&gt;&gt;R</a:t>
            </a:r>
            <a:r>
              <a:rPr lang="en-US" altLang="zh-CN" i="1">
                <a:solidFill>
                  <a:schemeClr val="bg1"/>
                </a:solidFill>
                <a:latin typeface="宋体" panose="02010600030101010101" pitchFamily="2" charset="-122"/>
              </a:rPr>
              <a:t> </a:t>
            </a:r>
            <a:r>
              <a:rPr lang="zh-CN" altLang="en-US">
                <a:solidFill>
                  <a:schemeClr val="bg1"/>
                </a:solidFill>
                <a:latin typeface="楷体_GB2312" pitchFamily="49" charset="-122"/>
                <a:ea typeface="楷体_GB2312" pitchFamily="49" charset="-122"/>
              </a:rPr>
              <a:t>时</a:t>
            </a:r>
            <a:r>
              <a:rPr lang="zh-CN" altLang="en-US">
                <a:solidFill>
                  <a:srgbClr val="FFFF66"/>
                </a:solidFill>
                <a:latin typeface="楷体_GB2312" pitchFamily="49" charset="-122"/>
                <a:ea typeface="楷体_GB2312" pitchFamily="49" charset="-122"/>
              </a:rPr>
              <a:t> </a:t>
            </a:r>
          </a:p>
        </p:txBody>
      </p:sp>
      <p:sp>
        <p:nvSpPr>
          <p:cNvPr id="40" name="Text Box 12"/>
          <p:cNvSpPr txBox="1">
            <a:spLocks noChangeArrowheads="1"/>
          </p:cNvSpPr>
          <p:nvPr/>
        </p:nvSpPr>
        <p:spPr bwMode="auto">
          <a:xfrm>
            <a:off x="4483943" y="5852120"/>
            <a:ext cx="455255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chemeClr val="bg1"/>
                </a:solidFill>
                <a:latin typeface="楷体_GB2312" pitchFamily="49" charset="-122"/>
                <a:ea typeface="楷体_GB2312" pitchFamily="49" charset="-122"/>
              </a:rPr>
              <a:t>可以把带电圆板视为一个点电荷 </a:t>
            </a:r>
          </a:p>
        </p:txBody>
      </p:sp>
      <p:sp>
        <p:nvSpPr>
          <p:cNvPr id="41" name="Rectangle 13"/>
          <p:cNvSpPr>
            <a:spLocks noChangeArrowheads="1"/>
          </p:cNvSpPr>
          <p:nvPr/>
        </p:nvSpPr>
        <p:spPr bwMode="auto">
          <a:xfrm>
            <a:off x="804863" y="3357860"/>
            <a:ext cx="16954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讨论：</a:t>
            </a:r>
          </a:p>
        </p:txBody>
      </p:sp>
      <p:sp>
        <p:nvSpPr>
          <p:cNvPr id="42" name="AutoShape 14"/>
          <p:cNvSpPr>
            <a:spLocks noChangeAspect="1" noChangeArrowheads="1"/>
          </p:cNvSpPr>
          <p:nvPr/>
        </p:nvSpPr>
        <p:spPr bwMode="auto">
          <a:xfrm>
            <a:off x="404813" y="3375323"/>
            <a:ext cx="460375" cy="403225"/>
          </a:xfrm>
          <a:prstGeom prst="star5">
            <a:avLst/>
          </a:prstGeom>
          <a:solidFill>
            <a:srgbClr val="FF3300"/>
          </a:solidFill>
          <a:ln w="9525">
            <a:solidFill>
              <a:srgbClr val="FFFFFF"/>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p>
        </p:txBody>
      </p:sp>
      <p:sp>
        <p:nvSpPr>
          <p:cNvPr id="43" name="Text Box 15"/>
          <p:cNvSpPr txBox="1">
            <a:spLocks noChangeArrowheads="1"/>
          </p:cNvSpPr>
          <p:nvPr/>
        </p:nvSpPr>
        <p:spPr bwMode="auto">
          <a:xfrm>
            <a:off x="3347224" y="4404444"/>
            <a:ext cx="33131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chemeClr val="bg1"/>
                </a:solidFill>
                <a:ea typeface="楷体_GB2312" pitchFamily="49" charset="-122"/>
              </a:rPr>
              <a:t>O</a:t>
            </a:r>
            <a:r>
              <a:rPr lang="zh-CN" altLang="en-US" dirty="0">
                <a:solidFill>
                  <a:schemeClr val="bg1"/>
                </a:solidFill>
                <a:ea typeface="楷体_GB2312" pitchFamily="49" charset="-122"/>
              </a:rPr>
              <a:t>点有电荷，间断点</a:t>
            </a:r>
            <a:endParaRPr lang="zh-CN" altLang="en-US" dirty="0">
              <a:latin typeface="宋体" panose="02010600030101010101" pitchFamily="2"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2330396758"/>
              </p:ext>
            </p:extLst>
          </p:nvPr>
        </p:nvGraphicFramePr>
        <p:xfrm>
          <a:off x="3059832" y="4782344"/>
          <a:ext cx="5151437" cy="950912"/>
        </p:xfrm>
        <a:graphic>
          <a:graphicData uri="http://schemas.openxmlformats.org/presentationml/2006/ole">
            <mc:AlternateContent xmlns:mc="http://schemas.openxmlformats.org/markup-compatibility/2006">
              <mc:Choice xmlns:v="urn:schemas-microsoft-com:vml" Requires="v">
                <p:oleObj spid="_x0000_s18438" name="Equation" r:id="rId11" imgW="2412720" imgH="444240" progId="Equation.DSMT4">
                  <p:embed/>
                </p:oleObj>
              </mc:Choice>
              <mc:Fallback>
                <p:oleObj name="Equation" r:id="rId11" imgW="2412720" imgH="444240" progId="Equation.DSMT4">
                  <p:embed/>
                  <p:pic>
                    <p:nvPicPr>
                      <p:cNvPr id="0" name=""/>
                      <p:cNvPicPr/>
                      <p:nvPr/>
                    </p:nvPicPr>
                    <p:blipFill>
                      <a:blip r:embed="rId12"/>
                      <a:stretch>
                        <a:fillRect/>
                      </a:stretch>
                    </p:blipFill>
                    <p:spPr>
                      <a:xfrm>
                        <a:off x="3059832" y="4782344"/>
                        <a:ext cx="5151437" cy="950912"/>
                      </a:xfrm>
                      <a:prstGeom prst="rect">
                        <a:avLst/>
                      </a:prstGeom>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146737348"/>
              </p:ext>
            </p:extLst>
          </p:nvPr>
        </p:nvGraphicFramePr>
        <p:xfrm>
          <a:off x="1361123" y="5590976"/>
          <a:ext cx="3144837" cy="979487"/>
        </p:xfrm>
        <a:graphic>
          <a:graphicData uri="http://schemas.openxmlformats.org/presentationml/2006/ole">
            <mc:AlternateContent xmlns:mc="http://schemas.openxmlformats.org/markup-compatibility/2006">
              <mc:Choice xmlns:v="urn:schemas-microsoft-com:vml" Requires="v">
                <p:oleObj spid="_x0000_s18439" name="Equation" r:id="rId13" imgW="1473120" imgH="457200" progId="Equation.DSMT4">
                  <p:embed/>
                </p:oleObj>
              </mc:Choice>
              <mc:Fallback>
                <p:oleObj name="Equation" r:id="rId13" imgW="1473120" imgH="457200" progId="Equation.DSMT4">
                  <p:embed/>
                  <p:pic>
                    <p:nvPicPr>
                      <p:cNvPr id="0" name=""/>
                      <p:cNvPicPr/>
                      <p:nvPr/>
                    </p:nvPicPr>
                    <p:blipFill>
                      <a:blip r:embed="rId14"/>
                      <a:stretch>
                        <a:fillRect/>
                      </a:stretch>
                    </p:blipFill>
                    <p:spPr>
                      <a:xfrm>
                        <a:off x="1361123" y="5590976"/>
                        <a:ext cx="3144837" cy="979487"/>
                      </a:xfrm>
                      <a:prstGeom prst="rect">
                        <a:avLst/>
                      </a:prstGeom>
                    </p:spPr>
                  </p:pic>
                </p:oleObj>
              </mc:Fallback>
            </mc:AlternateContent>
          </a:graphicData>
        </a:graphic>
      </p:graphicFrame>
      <p:graphicFrame>
        <p:nvGraphicFramePr>
          <p:cNvPr id="16" name="对象 15"/>
          <p:cNvGraphicFramePr>
            <a:graphicFrameLocks noChangeAspect="1"/>
          </p:cNvGraphicFramePr>
          <p:nvPr>
            <p:extLst>
              <p:ext uri="{D42A27DB-BD31-4B8C-83A1-F6EECF244321}">
                <p14:modId xmlns:p14="http://schemas.microsoft.com/office/powerpoint/2010/main" val="827529391"/>
              </p:ext>
            </p:extLst>
          </p:nvPr>
        </p:nvGraphicFramePr>
        <p:xfrm>
          <a:off x="1266824" y="4203129"/>
          <a:ext cx="1652588" cy="925513"/>
        </p:xfrm>
        <a:graphic>
          <a:graphicData uri="http://schemas.openxmlformats.org/presentationml/2006/ole">
            <mc:AlternateContent xmlns:mc="http://schemas.openxmlformats.org/markup-compatibility/2006">
              <mc:Choice xmlns:v="urn:schemas-microsoft-com:vml" Requires="v">
                <p:oleObj spid="_x0000_s18440" name="Equation" r:id="rId15" imgW="774360" imgH="431640" progId="Equation.DSMT4">
                  <p:embed/>
                </p:oleObj>
              </mc:Choice>
              <mc:Fallback>
                <p:oleObj name="Equation" r:id="rId15" imgW="774360" imgH="431640" progId="Equation.DSMT4">
                  <p:embed/>
                  <p:pic>
                    <p:nvPicPr>
                      <p:cNvPr id="0" name=""/>
                      <p:cNvPicPr/>
                      <p:nvPr/>
                    </p:nvPicPr>
                    <p:blipFill>
                      <a:blip r:embed="rId16"/>
                      <a:stretch>
                        <a:fillRect/>
                      </a:stretch>
                    </p:blipFill>
                    <p:spPr>
                      <a:xfrm>
                        <a:off x="1266824" y="4203129"/>
                        <a:ext cx="1652588" cy="925513"/>
                      </a:xfrm>
                      <a:prstGeom prst="rect">
                        <a:avLst/>
                      </a:prstGeom>
                    </p:spPr>
                  </p:pic>
                </p:oleObj>
              </mc:Fallback>
            </mc:AlternateContent>
          </a:graphicData>
        </a:graphic>
      </p:graphicFrame>
      <p:graphicFrame>
        <p:nvGraphicFramePr>
          <p:cNvPr id="18" name="对象 17"/>
          <p:cNvGraphicFramePr>
            <a:graphicFrameLocks noChangeAspect="1"/>
          </p:cNvGraphicFramePr>
          <p:nvPr>
            <p:extLst>
              <p:ext uri="{D42A27DB-BD31-4B8C-83A1-F6EECF244321}">
                <p14:modId xmlns:p14="http://schemas.microsoft.com/office/powerpoint/2010/main" val="1917568845"/>
              </p:ext>
            </p:extLst>
          </p:nvPr>
        </p:nvGraphicFramePr>
        <p:xfrm>
          <a:off x="4860032" y="1310060"/>
          <a:ext cx="4067175" cy="1008062"/>
        </p:xfrm>
        <a:graphic>
          <a:graphicData uri="http://schemas.openxmlformats.org/presentationml/2006/ole">
            <mc:AlternateContent xmlns:mc="http://schemas.openxmlformats.org/markup-compatibility/2006">
              <mc:Choice xmlns:v="urn:schemas-microsoft-com:vml" Requires="v">
                <p:oleObj spid="_x0000_s18441" name="Equation" r:id="rId17" imgW="1904760" imgH="469800" progId="Equation.DSMT4">
                  <p:embed/>
                </p:oleObj>
              </mc:Choice>
              <mc:Fallback>
                <p:oleObj name="Equation" r:id="rId17" imgW="1904760" imgH="469800" progId="Equation.DSMT4">
                  <p:embed/>
                  <p:pic>
                    <p:nvPicPr>
                      <p:cNvPr id="0" name=""/>
                      <p:cNvPicPr/>
                      <p:nvPr/>
                    </p:nvPicPr>
                    <p:blipFill>
                      <a:blip r:embed="rId18"/>
                      <a:stretch>
                        <a:fillRect/>
                      </a:stretch>
                    </p:blipFill>
                    <p:spPr>
                      <a:xfrm>
                        <a:off x="4860032" y="1310060"/>
                        <a:ext cx="4067175" cy="1008062"/>
                      </a:xfrm>
                      <a:prstGeom prst="rect">
                        <a:avLst/>
                      </a:prstGeom>
                      <a:ln>
                        <a:solidFill>
                          <a:schemeClr val="accent1">
                            <a:lumMod val="60000"/>
                            <a:lumOff val="40000"/>
                          </a:schemeClr>
                        </a:solidFill>
                      </a:ln>
                    </p:spPr>
                  </p:pic>
                </p:oleObj>
              </mc:Fallback>
            </mc:AlternateContent>
          </a:graphicData>
        </a:graphic>
      </p:graphicFrame>
      <p:sp>
        <p:nvSpPr>
          <p:cNvPr id="19" name="Text Box 15"/>
          <p:cNvSpPr txBox="1">
            <a:spLocks noChangeArrowheads="1"/>
          </p:cNvSpPr>
          <p:nvPr/>
        </p:nvSpPr>
        <p:spPr bwMode="auto">
          <a:xfrm>
            <a:off x="6155432" y="811560"/>
            <a:ext cx="33131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chemeClr val="bg1"/>
                </a:solidFill>
                <a:ea typeface="楷体_GB2312" pitchFamily="49" charset="-122"/>
              </a:rPr>
              <a:t>积分表</a:t>
            </a:r>
            <a:endParaRPr lang="zh-CN" altLang="en-US" dirty="0">
              <a:latin typeface="宋体" panose="02010600030101010101" pitchFamily="2" charset="-122"/>
            </a:endParaRPr>
          </a:p>
        </p:txBody>
      </p:sp>
      <p:graphicFrame>
        <p:nvGraphicFramePr>
          <p:cNvPr id="17" name="对象 16"/>
          <p:cNvGraphicFramePr>
            <a:graphicFrameLocks noChangeAspect="1"/>
          </p:cNvGraphicFramePr>
          <p:nvPr>
            <p:extLst>
              <p:ext uri="{D42A27DB-BD31-4B8C-83A1-F6EECF244321}">
                <p14:modId xmlns:p14="http://schemas.microsoft.com/office/powerpoint/2010/main" val="290113428"/>
              </p:ext>
            </p:extLst>
          </p:nvPr>
        </p:nvGraphicFramePr>
        <p:xfrm>
          <a:off x="0" y="5613548"/>
          <a:ext cx="1163637" cy="839788"/>
        </p:xfrm>
        <a:graphic>
          <a:graphicData uri="http://schemas.openxmlformats.org/presentationml/2006/ole">
            <mc:AlternateContent xmlns:mc="http://schemas.openxmlformats.org/markup-compatibility/2006">
              <mc:Choice xmlns:v="urn:schemas-microsoft-com:vml" Requires="v">
                <p:oleObj spid="_x0000_s18442" name="Equation" r:id="rId19" imgW="545760" imgH="393480" progId="Equation.DSMT4">
                  <p:embed/>
                </p:oleObj>
              </mc:Choice>
              <mc:Fallback>
                <p:oleObj name="Equation" r:id="rId19" imgW="545760" imgH="393480" progId="Equation.DSMT4">
                  <p:embed/>
                  <p:pic>
                    <p:nvPicPr>
                      <p:cNvPr id="0" name=""/>
                      <p:cNvPicPr/>
                      <p:nvPr/>
                    </p:nvPicPr>
                    <p:blipFill>
                      <a:blip r:embed="rId20"/>
                      <a:stretch>
                        <a:fillRect/>
                      </a:stretch>
                    </p:blipFill>
                    <p:spPr>
                      <a:xfrm>
                        <a:off x="0" y="5613548"/>
                        <a:ext cx="1163637" cy="839788"/>
                      </a:xfrm>
                      <a:prstGeom prst="rect">
                        <a:avLst/>
                      </a:prstGeom>
                      <a:ln>
                        <a:solidFill>
                          <a:srgbClr val="00FFFF"/>
                        </a:solidFill>
                      </a:ln>
                    </p:spPr>
                  </p:pic>
                </p:oleObj>
              </mc:Fallback>
            </mc:AlternateContent>
          </a:graphicData>
        </a:graphic>
      </p:graphicFrame>
    </p:spTree>
    <p:extLst>
      <p:ext uri="{BB962C8B-B14F-4D97-AF65-F5344CB8AC3E}">
        <p14:creationId xmlns:p14="http://schemas.microsoft.com/office/powerpoint/2010/main" val="1461881276"/>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20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wipe(left)">
                                      <p:cBhvr>
                                        <p:cTn id="12" dur="20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wipe(left)">
                                      <p:cBhvr>
                                        <p:cTn id="17" dur="2000"/>
                                        <p:tgtEl>
                                          <p:spTgt spid="19"/>
                                        </p:tgtEl>
                                      </p:cBhvr>
                                    </p:animEffect>
                                  </p:childTnLst>
                                </p:cTn>
                              </p:par>
                              <p:par>
                                <p:cTn id="18" presetID="2" presetClass="entr" presetSubtype="4"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500" fill="hold"/>
                                        <p:tgtEl>
                                          <p:spTgt spid="18"/>
                                        </p:tgtEl>
                                        <p:attrNameLst>
                                          <p:attrName>ppt_x</p:attrName>
                                        </p:attrNameLst>
                                      </p:cBhvr>
                                      <p:tavLst>
                                        <p:tav tm="0">
                                          <p:val>
                                            <p:strVal val="#ppt_x"/>
                                          </p:val>
                                        </p:tav>
                                        <p:tav tm="100000">
                                          <p:val>
                                            <p:strVal val="#ppt_x"/>
                                          </p:val>
                                        </p:tav>
                                      </p:tavLst>
                                    </p:anim>
                                    <p:anim calcmode="lin" valueType="num">
                                      <p:cBhvr additive="base">
                                        <p:cTn id="21"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34"/>
                                        </p:tgtEl>
                                        <p:attrNameLst>
                                          <p:attrName>style.visibility</p:attrName>
                                        </p:attrNameLst>
                                      </p:cBhvr>
                                      <p:to>
                                        <p:strVal val="visible"/>
                                      </p:to>
                                    </p:set>
                                    <p:animEffect transition="in" filter="wipe(left)">
                                      <p:cBhvr>
                                        <p:cTn id="26" dur="2000"/>
                                        <p:tgtEl>
                                          <p:spTgt spid="3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wipe(left)">
                                      <p:cBhvr>
                                        <p:cTn id="31" dur="2000"/>
                                        <p:tgtEl>
                                          <p:spTgt spid="33"/>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42"/>
                                        </p:tgtEl>
                                        <p:attrNameLst>
                                          <p:attrName>style.visibility</p:attrName>
                                        </p:attrNameLst>
                                      </p:cBhvr>
                                      <p:to>
                                        <p:strVal val="visible"/>
                                      </p:to>
                                    </p:set>
                                    <p:animEffect transition="in" filter="wipe(left)">
                                      <p:cBhvr>
                                        <p:cTn id="36" dur="500"/>
                                        <p:tgtEl>
                                          <p:spTgt spid="42"/>
                                        </p:tgtEl>
                                      </p:cBhvr>
                                    </p:animEffect>
                                  </p:childTnLst>
                                </p:cTn>
                              </p:par>
                            </p:childTnLst>
                          </p:cTn>
                        </p:par>
                        <p:par>
                          <p:cTn id="37" fill="hold">
                            <p:stCondLst>
                              <p:cond delay="500"/>
                            </p:stCondLst>
                            <p:childTnLst>
                              <p:par>
                                <p:cTn id="38" presetID="22" presetClass="entr" presetSubtype="8" fill="hold" grpId="0" nodeType="afterEffect">
                                  <p:stCondLst>
                                    <p:cond delay="0"/>
                                  </p:stCondLst>
                                  <p:childTnLst>
                                    <p:set>
                                      <p:cBhvr>
                                        <p:cTn id="39" dur="1" fill="hold">
                                          <p:stCondLst>
                                            <p:cond delay="0"/>
                                          </p:stCondLst>
                                        </p:cTn>
                                        <p:tgtEl>
                                          <p:spTgt spid="41"/>
                                        </p:tgtEl>
                                        <p:attrNameLst>
                                          <p:attrName>style.visibility</p:attrName>
                                        </p:attrNameLst>
                                      </p:cBhvr>
                                      <p:to>
                                        <p:strVal val="visible"/>
                                      </p:to>
                                    </p:set>
                                    <p:animEffect transition="in" filter="wipe(left)">
                                      <p:cBhvr>
                                        <p:cTn id="40" dur="500"/>
                                        <p:tgtEl>
                                          <p:spTgt spid="41"/>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8" fill="hold" grpId="0" nodeType="clickEffect">
                                  <p:stCondLst>
                                    <p:cond delay="0"/>
                                  </p:stCondLst>
                                  <p:childTnLst>
                                    <p:set>
                                      <p:cBhvr>
                                        <p:cTn id="44" dur="1" fill="hold">
                                          <p:stCondLst>
                                            <p:cond delay="0"/>
                                          </p:stCondLst>
                                        </p:cTn>
                                        <p:tgtEl>
                                          <p:spTgt spid="36"/>
                                        </p:tgtEl>
                                        <p:attrNameLst>
                                          <p:attrName>style.visibility</p:attrName>
                                        </p:attrNameLst>
                                      </p:cBhvr>
                                      <p:to>
                                        <p:strVal val="visible"/>
                                      </p:to>
                                    </p:set>
                                    <p:animEffect transition="in" filter="wipe(left)">
                                      <p:cBhvr>
                                        <p:cTn id="45" dur="2000"/>
                                        <p:tgtEl>
                                          <p:spTgt spid="36"/>
                                        </p:tgtEl>
                                      </p:cBhvr>
                                    </p:animEffect>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additive="base">
                                        <p:cTn id="50" dur="500" fill="hold"/>
                                        <p:tgtEl>
                                          <p:spTgt spid="16"/>
                                        </p:tgtEl>
                                        <p:attrNameLst>
                                          <p:attrName>ppt_x</p:attrName>
                                        </p:attrNameLst>
                                      </p:cBhvr>
                                      <p:tavLst>
                                        <p:tav tm="0">
                                          <p:val>
                                            <p:strVal val="#ppt_x"/>
                                          </p:val>
                                        </p:tav>
                                        <p:tav tm="100000">
                                          <p:val>
                                            <p:strVal val="#ppt_x"/>
                                          </p:val>
                                        </p:tav>
                                      </p:tavLst>
                                    </p:anim>
                                    <p:anim calcmode="lin" valueType="num">
                                      <p:cBhvr additive="base">
                                        <p:cTn id="51"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grpId="0" nodeType="clickEffect">
                                  <p:stCondLst>
                                    <p:cond delay="0"/>
                                  </p:stCondLst>
                                  <p:childTnLst>
                                    <p:set>
                                      <p:cBhvr>
                                        <p:cTn id="55" dur="1" fill="hold">
                                          <p:stCondLst>
                                            <p:cond delay="0"/>
                                          </p:stCondLst>
                                        </p:cTn>
                                        <p:tgtEl>
                                          <p:spTgt spid="43"/>
                                        </p:tgtEl>
                                        <p:attrNameLst>
                                          <p:attrName>style.visibility</p:attrName>
                                        </p:attrNameLst>
                                      </p:cBhvr>
                                      <p:to>
                                        <p:strVal val="visible"/>
                                      </p:to>
                                    </p:set>
                                    <p:animEffect transition="in" filter="wipe(left)">
                                      <p:cBhvr>
                                        <p:cTn id="56" dur="2000"/>
                                        <p:tgtEl>
                                          <p:spTgt spid="43"/>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38"/>
                                        </p:tgtEl>
                                        <p:attrNameLst>
                                          <p:attrName>style.visibility</p:attrName>
                                        </p:attrNameLst>
                                      </p:cBhvr>
                                      <p:to>
                                        <p:strVal val="visible"/>
                                      </p:to>
                                    </p:set>
                                    <p:animEffect transition="in" filter="wipe(left)">
                                      <p:cBhvr>
                                        <p:cTn id="61" dur="2000"/>
                                        <p:tgtEl>
                                          <p:spTgt spid="38"/>
                                        </p:tgtEl>
                                      </p:cBhvr>
                                    </p:animEffect>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nodeType="clickEffect">
                                  <p:stCondLst>
                                    <p:cond delay="0"/>
                                  </p:stCondLst>
                                  <p:childTnLst>
                                    <p:set>
                                      <p:cBhvr>
                                        <p:cTn id="65" dur="1" fill="hold">
                                          <p:stCondLst>
                                            <p:cond delay="0"/>
                                          </p:stCondLst>
                                        </p:cTn>
                                        <p:tgtEl>
                                          <p:spTgt spid="14"/>
                                        </p:tgtEl>
                                        <p:attrNameLst>
                                          <p:attrName>style.visibility</p:attrName>
                                        </p:attrNameLst>
                                      </p:cBhvr>
                                      <p:to>
                                        <p:strVal val="visible"/>
                                      </p:to>
                                    </p:set>
                                    <p:anim calcmode="lin" valueType="num">
                                      <p:cBhvr additive="base">
                                        <p:cTn id="66" dur="500" fill="hold"/>
                                        <p:tgtEl>
                                          <p:spTgt spid="14"/>
                                        </p:tgtEl>
                                        <p:attrNameLst>
                                          <p:attrName>ppt_x</p:attrName>
                                        </p:attrNameLst>
                                      </p:cBhvr>
                                      <p:tavLst>
                                        <p:tav tm="0">
                                          <p:val>
                                            <p:strVal val="#ppt_x"/>
                                          </p:val>
                                        </p:tav>
                                        <p:tav tm="100000">
                                          <p:val>
                                            <p:strVal val="#ppt_x"/>
                                          </p:val>
                                        </p:tav>
                                      </p:tavLst>
                                    </p:anim>
                                    <p:anim calcmode="lin" valueType="num">
                                      <p:cBhvr additive="base">
                                        <p:cTn id="67"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 presetClass="entr" presetSubtype="4" fill="hold" nodeType="clickEffect">
                                  <p:stCondLst>
                                    <p:cond delay="0"/>
                                  </p:stCondLst>
                                  <p:childTnLst>
                                    <p:set>
                                      <p:cBhvr>
                                        <p:cTn id="71" dur="1" fill="hold">
                                          <p:stCondLst>
                                            <p:cond delay="0"/>
                                          </p:stCondLst>
                                        </p:cTn>
                                        <p:tgtEl>
                                          <p:spTgt spid="15"/>
                                        </p:tgtEl>
                                        <p:attrNameLst>
                                          <p:attrName>style.visibility</p:attrName>
                                        </p:attrNameLst>
                                      </p:cBhvr>
                                      <p:to>
                                        <p:strVal val="visible"/>
                                      </p:to>
                                    </p:set>
                                    <p:anim calcmode="lin" valueType="num">
                                      <p:cBhvr additive="base">
                                        <p:cTn id="72" dur="500" fill="hold"/>
                                        <p:tgtEl>
                                          <p:spTgt spid="15"/>
                                        </p:tgtEl>
                                        <p:attrNameLst>
                                          <p:attrName>ppt_x</p:attrName>
                                        </p:attrNameLst>
                                      </p:cBhvr>
                                      <p:tavLst>
                                        <p:tav tm="0">
                                          <p:val>
                                            <p:strVal val="#ppt_x"/>
                                          </p:val>
                                        </p:tav>
                                        <p:tav tm="100000">
                                          <p:val>
                                            <p:strVal val="#ppt_x"/>
                                          </p:val>
                                        </p:tav>
                                      </p:tavLst>
                                    </p:anim>
                                    <p:anim calcmode="lin" valueType="num">
                                      <p:cBhvr additive="base">
                                        <p:cTn id="73"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2" presetClass="entr" presetSubtype="4" fill="hold" nodeType="clickEffect">
                                  <p:stCondLst>
                                    <p:cond delay="0"/>
                                  </p:stCondLst>
                                  <p:childTnLst>
                                    <p:set>
                                      <p:cBhvr>
                                        <p:cTn id="77" dur="1" fill="hold">
                                          <p:stCondLst>
                                            <p:cond delay="0"/>
                                          </p:stCondLst>
                                        </p:cTn>
                                        <p:tgtEl>
                                          <p:spTgt spid="17"/>
                                        </p:tgtEl>
                                        <p:attrNameLst>
                                          <p:attrName>style.visibility</p:attrName>
                                        </p:attrNameLst>
                                      </p:cBhvr>
                                      <p:to>
                                        <p:strVal val="visible"/>
                                      </p:to>
                                    </p:set>
                                    <p:anim calcmode="lin" valueType="num">
                                      <p:cBhvr additive="base">
                                        <p:cTn id="78" dur="500" fill="hold"/>
                                        <p:tgtEl>
                                          <p:spTgt spid="17"/>
                                        </p:tgtEl>
                                        <p:attrNameLst>
                                          <p:attrName>ppt_x</p:attrName>
                                        </p:attrNameLst>
                                      </p:cBhvr>
                                      <p:tavLst>
                                        <p:tav tm="0">
                                          <p:val>
                                            <p:strVal val="#ppt_x"/>
                                          </p:val>
                                        </p:tav>
                                        <p:tav tm="100000">
                                          <p:val>
                                            <p:strVal val="#ppt_x"/>
                                          </p:val>
                                        </p:tav>
                                      </p:tavLst>
                                    </p:anim>
                                    <p:anim calcmode="lin" valueType="num">
                                      <p:cBhvr additive="base">
                                        <p:cTn id="79"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2" presetClass="entr" presetSubtype="8" fill="hold" grpId="0" nodeType="clickEffect">
                                  <p:stCondLst>
                                    <p:cond delay="0"/>
                                  </p:stCondLst>
                                  <p:childTnLst>
                                    <p:set>
                                      <p:cBhvr>
                                        <p:cTn id="83" dur="1" fill="hold">
                                          <p:stCondLst>
                                            <p:cond delay="0"/>
                                          </p:stCondLst>
                                        </p:cTn>
                                        <p:tgtEl>
                                          <p:spTgt spid="40"/>
                                        </p:tgtEl>
                                        <p:attrNameLst>
                                          <p:attrName>style.visibility</p:attrName>
                                        </p:attrNameLst>
                                      </p:cBhvr>
                                      <p:to>
                                        <p:strVal val="visible"/>
                                      </p:to>
                                    </p:set>
                                    <p:animEffect transition="in" filter="wipe(left)">
                                      <p:cBhvr>
                                        <p:cTn id="84" dur="20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utoUpdateAnimBg="0"/>
      <p:bldP spid="38" grpId="0" autoUpdateAnimBg="0"/>
      <p:bldP spid="40" grpId="0" autoUpdateAnimBg="0"/>
      <p:bldP spid="41" grpId="0" autoUpdateAnimBg="0"/>
      <p:bldP spid="43" grpId="0" autoUpdateAnimBg="0"/>
      <p:bldP spid="19"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Box 2"/>
          <p:cNvSpPr txBox="1">
            <a:spLocks noChangeArrowheads="1"/>
          </p:cNvSpPr>
          <p:nvPr/>
        </p:nvSpPr>
        <p:spPr bwMode="auto">
          <a:xfrm>
            <a:off x="801688" y="260648"/>
            <a:ext cx="930275" cy="461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kumimoji="0" lang="en-US" altLang="zh-CN" sz="2400" b="1" dirty="0">
                <a:solidFill>
                  <a:schemeClr val="bg1"/>
                </a:solidFill>
                <a:latin typeface="+mn-lt"/>
                <a:ea typeface="楷体_GB2312" pitchFamily="49" charset="-122"/>
              </a:rPr>
              <a:t>(3) </a:t>
            </a:r>
            <a:r>
              <a:rPr kumimoji="0" lang="zh-CN" altLang="en-US" sz="2400" b="1" dirty="0">
                <a:solidFill>
                  <a:schemeClr val="bg1"/>
                </a:solidFill>
                <a:latin typeface="+mn-lt"/>
                <a:ea typeface="楷体_GB2312" pitchFamily="49" charset="-122"/>
              </a:rPr>
              <a:t>若</a:t>
            </a:r>
            <a:endParaRPr lang="zh-CN" altLang="en-US" sz="2400" b="1" dirty="0">
              <a:solidFill>
                <a:schemeClr val="bg1"/>
              </a:solidFill>
              <a:latin typeface="+mn-lt"/>
              <a:ea typeface="楷体_GB2312" pitchFamily="49" charset="-122"/>
            </a:endParaRPr>
          </a:p>
        </p:txBody>
      </p:sp>
      <p:graphicFrame>
        <p:nvGraphicFramePr>
          <p:cNvPr id="19" name="Object 3"/>
          <p:cNvGraphicFramePr>
            <a:graphicFrameLocks noChangeAspect="1"/>
          </p:cNvGraphicFramePr>
          <p:nvPr>
            <p:extLst>
              <p:ext uri="{D42A27DB-BD31-4B8C-83A1-F6EECF244321}">
                <p14:modId xmlns:p14="http://schemas.microsoft.com/office/powerpoint/2010/main" val="2653438897"/>
              </p:ext>
            </p:extLst>
          </p:nvPr>
        </p:nvGraphicFramePr>
        <p:xfrm>
          <a:off x="1897063" y="281286"/>
          <a:ext cx="1235075" cy="438150"/>
        </p:xfrm>
        <a:graphic>
          <a:graphicData uri="http://schemas.openxmlformats.org/presentationml/2006/ole">
            <mc:AlternateContent xmlns:mc="http://schemas.openxmlformats.org/markup-compatibility/2006">
              <mc:Choice xmlns:v="urn:schemas-microsoft-com:vml" Requires="v">
                <p:oleObj spid="_x0000_s19458" name="公式" r:id="rId3" imgW="428752" imgH="142977" progId="Equation.3">
                  <p:embed/>
                </p:oleObj>
              </mc:Choice>
              <mc:Fallback>
                <p:oleObj name="公式" r:id="rId3" imgW="428752" imgH="142977"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7063" y="281286"/>
                        <a:ext cx="1235075" cy="438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0" name="Text Box 4"/>
          <p:cNvSpPr txBox="1">
            <a:spLocks noChangeArrowheads="1"/>
          </p:cNvSpPr>
          <p:nvPr/>
        </p:nvSpPr>
        <p:spPr bwMode="auto">
          <a:xfrm>
            <a:off x="3348038" y="260648"/>
            <a:ext cx="54721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defRPr/>
            </a:pPr>
            <a:r>
              <a:rPr lang="zh-CN" altLang="en-US" sz="2400" b="1" dirty="0">
                <a:solidFill>
                  <a:schemeClr val="bg1"/>
                </a:solidFill>
                <a:latin typeface="+mn-lt"/>
                <a:ea typeface="楷体_GB2312" pitchFamily="49" charset="-122"/>
              </a:rPr>
              <a:t>有限盘面对 </a:t>
            </a:r>
            <a:r>
              <a:rPr lang="en-US" altLang="zh-CN" sz="2400" b="1" i="1" dirty="0">
                <a:solidFill>
                  <a:srgbClr val="FFFF00"/>
                </a:solidFill>
                <a:latin typeface="+mn-lt"/>
                <a:ea typeface="楷体_GB2312" pitchFamily="49" charset="-122"/>
              </a:rPr>
              <a:t>P</a:t>
            </a:r>
            <a:r>
              <a:rPr lang="en-US" altLang="zh-CN" sz="2400" b="1" i="1" dirty="0">
                <a:solidFill>
                  <a:schemeClr val="bg1"/>
                </a:solidFill>
                <a:latin typeface="+mn-lt"/>
                <a:ea typeface="楷体_GB2312" pitchFamily="49" charset="-122"/>
              </a:rPr>
              <a:t> </a:t>
            </a:r>
            <a:r>
              <a:rPr lang="zh-CN" altLang="en-US" sz="2400" b="1" dirty="0">
                <a:solidFill>
                  <a:schemeClr val="bg1"/>
                </a:solidFill>
                <a:latin typeface="+mn-lt"/>
                <a:ea typeface="楷体_GB2312" pitchFamily="49" charset="-122"/>
              </a:rPr>
              <a:t>点可视为是无限大平面</a:t>
            </a:r>
          </a:p>
        </p:txBody>
      </p:sp>
      <p:graphicFrame>
        <p:nvGraphicFramePr>
          <p:cNvPr id="21" name="Object 5"/>
          <p:cNvGraphicFramePr>
            <a:graphicFrameLocks noChangeAspect="1"/>
          </p:cNvGraphicFramePr>
          <p:nvPr>
            <p:extLst>
              <p:ext uri="{D42A27DB-BD31-4B8C-83A1-F6EECF244321}">
                <p14:modId xmlns:p14="http://schemas.microsoft.com/office/powerpoint/2010/main" val="346205187"/>
              </p:ext>
            </p:extLst>
          </p:nvPr>
        </p:nvGraphicFramePr>
        <p:xfrm>
          <a:off x="1187450" y="5432723"/>
          <a:ext cx="3406775" cy="1117600"/>
        </p:xfrm>
        <a:graphic>
          <a:graphicData uri="http://schemas.openxmlformats.org/presentationml/2006/ole">
            <mc:AlternateContent xmlns:mc="http://schemas.openxmlformats.org/markup-compatibility/2006">
              <mc:Choice xmlns:v="urn:schemas-microsoft-com:vml" Requires="v">
                <p:oleObj spid="_x0000_s19459" name="公式" r:id="rId5" imgW="1514517" imgH="466589" progId="Equation.3">
                  <p:embed/>
                </p:oleObj>
              </mc:Choice>
              <mc:Fallback>
                <p:oleObj name="公式" r:id="rId5" imgW="1514517" imgH="466589"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87450" y="5432723"/>
                        <a:ext cx="3406775" cy="1117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2" name="Object 6"/>
          <p:cNvGraphicFramePr>
            <a:graphicFrameLocks noChangeAspect="1"/>
          </p:cNvGraphicFramePr>
          <p:nvPr>
            <p:extLst>
              <p:ext uri="{D42A27DB-BD31-4B8C-83A1-F6EECF244321}">
                <p14:modId xmlns:p14="http://schemas.microsoft.com/office/powerpoint/2010/main" val="4008914225"/>
              </p:ext>
            </p:extLst>
          </p:nvPr>
        </p:nvGraphicFramePr>
        <p:xfrm>
          <a:off x="5546725" y="5648623"/>
          <a:ext cx="1228725" cy="949325"/>
        </p:xfrm>
        <a:graphic>
          <a:graphicData uri="http://schemas.openxmlformats.org/presentationml/2006/ole">
            <mc:AlternateContent xmlns:mc="http://schemas.openxmlformats.org/markup-compatibility/2006">
              <mc:Choice xmlns:v="urn:schemas-microsoft-com:vml" Requires="v">
                <p:oleObj spid="_x0000_s19460" name="公式" r:id="rId7" imgW="523917" imgH="390661" progId="Equation.3">
                  <p:embed/>
                </p:oleObj>
              </mc:Choice>
              <mc:Fallback>
                <p:oleObj name="公式" r:id="rId7" imgW="523917" imgH="390661"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546725" y="5648623"/>
                        <a:ext cx="1228725" cy="949325"/>
                      </a:xfrm>
                      <a:prstGeom prst="rect">
                        <a:avLst/>
                      </a:prstGeom>
                      <a:noFill/>
                      <a:ln w="25400">
                        <a:solidFill>
                          <a:srgbClr val="FF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3" name="AutoShape 7"/>
          <p:cNvSpPr>
            <a:spLocks noChangeArrowheads="1"/>
          </p:cNvSpPr>
          <p:nvPr/>
        </p:nvSpPr>
        <p:spPr bwMode="auto">
          <a:xfrm>
            <a:off x="5292725" y="5432723"/>
            <a:ext cx="439738" cy="401638"/>
          </a:xfrm>
          <a:prstGeom prst="star5">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24" name="AutoShape 10"/>
          <p:cNvSpPr>
            <a:spLocks noChangeArrowheads="1"/>
          </p:cNvSpPr>
          <p:nvPr/>
        </p:nvSpPr>
        <p:spPr bwMode="auto">
          <a:xfrm rot="5386454" flipH="1">
            <a:off x="1839912" y="2479974"/>
            <a:ext cx="4816475" cy="1403350"/>
          </a:xfrm>
          <a:prstGeom prst="cube">
            <a:avLst>
              <a:gd name="adj" fmla="val 100000"/>
            </a:avLst>
          </a:prstGeom>
          <a:solidFill>
            <a:srgbClr val="00CC99">
              <a:alpha val="19000"/>
            </a:srgbClr>
          </a:solidFill>
          <a:ln w="9525">
            <a:solidFill>
              <a:schemeClr val="accent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25" name="Text Box 11"/>
          <p:cNvSpPr txBox="1">
            <a:spLocks noChangeArrowheads="1"/>
          </p:cNvSpPr>
          <p:nvPr/>
        </p:nvSpPr>
        <p:spPr bwMode="auto">
          <a:xfrm>
            <a:off x="4446588" y="1500486"/>
            <a:ext cx="31611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lang="en-US" altLang="zh-CN" b="1">
                <a:solidFill>
                  <a:srgbClr val="FF99FF"/>
                </a:solidFill>
                <a:latin typeface="+mn-lt"/>
              </a:rPr>
              <a:t>+</a:t>
            </a:r>
          </a:p>
        </p:txBody>
      </p:sp>
      <p:sp>
        <p:nvSpPr>
          <p:cNvPr id="26" name="Text Box 12"/>
          <p:cNvSpPr txBox="1">
            <a:spLocks noChangeArrowheads="1"/>
          </p:cNvSpPr>
          <p:nvPr/>
        </p:nvSpPr>
        <p:spPr bwMode="auto">
          <a:xfrm>
            <a:off x="3771900" y="2168823"/>
            <a:ext cx="31611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lang="en-US" altLang="zh-CN" b="1">
                <a:solidFill>
                  <a:srgbClr val="FF99FF"/>
                </a:solidFill>
                <a:latin typeface="+mn-lt"/>
              </a:rPr>
              <a:t>+</a:t>
            </a:r>
          </a:p>
        </p:txBody>
      </p:sp>
      <p:sp>
        <p:nvSpPr>
          <p:cNvPr id="27" name="Text Box 13"/>
          <p:cNvSpPr txBox="1">
            <a:spLocks noChangeArrowheads="1"/>
          </p:cNvSpPr>
          <p:nvPr/>
        </p:nvSpPr>
        <p:spPr bwMode="auto">
          <a:xfrm>
            <a:off x="4451350" y="2175173"/>
            <a:ext cx="31611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lang="en-US" altLang="zh-CN" b="1">
                <a:solidFill>
                  <a:srgbClr val="FF99FF"/>
                </a:solidFill>
                <a:latin typeface="+mn-lt"/>
              </a:rPr>
              <a:t>+</a:t>
            </a:r>
          </a:p>
        </p:txBody>
      </p:sp>
      <p:sp>
        <p:nvSpPr>
          <p:cNvPr id="28" name="Text Box 14"/>
          <p:cNvSpPr txBox="1">
            <a:spLocks noChangeArrowheads="1"/>
          </p:cNvSpPr>
          <p:nvPr/>
        </p:nvSpPr>
        <p:spPr bwMode="auto">
          <a:xfrm>
            <a:off x="3776663" y="2843511"/>
            <a:ext cx="31611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lang="en-US" altLang="zh-CN" b="1">
                <a:solidFill>
                  <a:srgbClr val="FF99FF"/>
                </a:solidFill>
                <a:latin typeface="+mn-lt"/>
              </a:rPr>
              <a:t>+</a:t>
            </a:r>
          </a:p>
        </p:txBody>
      </p:sp>
      <p:sp>
        <p:nvSpPr>
          <p:cNvPr id="29" name="Text Box 15"/>
          <p:cNvSpPr txBox="1">
            <a:spLocks noChangeArrowheads="1"/>
          </p:cNvSpPr>
          <p:nvPr/>
        </p:nvSpPr>
        <p:spPr bwMode="auto">
          <a:xfrm>
            <a:off x="4446588" y="2851448"/>
            <a:ext cx="31611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lang="en-US" altLang="zh-CN" b="1">
                <a:solidFill>
                  <a:srgbClr val="FF99FF"/>
                </a:solidFill>
                <a:latin typeface="+mn-lt"/>
              </a:rPr>
              <a:t>+</a:t>
            </a:r>
          </a:p>
        </p:txBody>
      </p:sp>
      <p:sp>
        <p:nvSpPr>
          <p:cNvPr id="30" name="Text Box 16"/>
          <p:cNvSpPr txBox="1">
            <a:spLocks noChangeArrowheads="1"/>
          </p:cNvSpPr>
          <p:nvPr/>
        </p:nvSpPr>
        <p:spPr bwMode="auto">
          <a:xfrm>
            <a:off x="3771900" y="3519786"/>
            <a:ext cx="31611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lang="en-US" altLang="zh-CN" b="1">
                <a:solidFill>
                  <a:srgbClr val="FF99FF"/>
                </a:solidFill>
                <a:latin typeface="+mn-lt"/>
              </a:rPr>
              <a:t>+</a:t>
            </a:r>
          </a:p>
        </p:txBody>
      </p:sp>
      <p:sp>
        <p:nvSpPr>
          <p:cNvPr id="31" name="Text Box 17"/>
          <p:cNvSpPr txBox="1">
            <a:spLocks noChangeArrowheads="1"/>
          </p:cNvSpPr>
          <p:nvPr/>
        </p:nvSpPr>
        <p:spPr bwMode="auto">
          <a:xfrm>
            <a:off x="4451350" y="3526136"/>
            <a:ext cx="31611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lang="en-US" altLang="zh-CN" b="1">
                <a:solidFill>
                  <a:srgbClr val="FF99FF"/>
                </a:solidFill>
                <a:latin typeface="+mn-lt"/>
              </a:rPr>
              <a:t>+</a:t>
            </a:r>
          </a:p>
        </p:txBody>
      </p:sp>
      <p:sp>
        <p:nvSpPr>
          <p:cNvPr id="32" name="Text Box 18"/>
          <p:cNvSpPr txBox="1">
            <a:spLocks noChangeArrowheads="1"/>
          </p:cNvSpPr>
          <p:nvPr/>
        </p:nvSpPr>
        <p:spPr bwMode="auto">
          <a:xfrm>
            <a:off x="3776663" y="4194473"/>
            <a:ext cx="31611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hangingPunct="1">
              <a:defRPr/>
            </a:pPr>
            <a:r>
              <a:rPr lang="en-US" altLang="zh-CN" b="1">
                <a:solidFill>
                  <a:srgbClr val="FF99FF"/>
                </a:solidFill>
                <a:latin typeface="+mn-lt"/>
              </a:rPr>
              <a:t>+</a:t>
            </a:r>
          </a:p>
        </p:txBody>
      </p:sp>
      <p:sp>
        <p:nvSpPr>
          <p:cNvPr id="33" name="Rectangle 19"/>
          <p:cNvSpPr>
            <a:spLocks noChangeArrowheads="1"/>
          </p:cNvSpPr>
          <p:nvPr/>
        </p:nvSpPr>
        <p:spPr bwMode="auto">
          <a:xfrm>
            <a:off x="4491038" y="960736"/>
            <a:ext cx="4953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defRPr/>
            </a:pPr>
            <a:r>
              <a:rPr lang="en-US" altLang="zh-CN" sz="2800" b="1" i="1">
                <a:solidFill>
                  <a:srgbClr val="00FFFF"/>
                </a:solidFill>
                <a:latin typeface="+mn-lt"/>
                <a:sym typeface="Symbol" pitchFamily="18" charset="2"/>
              </a:rPr>
              <a:t></a:t>
            </a:r>
          </a:p>
        </p:txBody>
      </p:sp>
      <p:grpSp>
        <p:nvGrpSpPr>
          <p:cNvPr id="34" name="Group 20"/>
          <p:cNvGrpSpPr>
            <a:grpSpLocks/>
          </p:cNvGrpSpPr>
          <p:nvPr/>
        </p:nvGrpSpPr>
        <p:grpSpPr bwMode="auto">
          <a:xfrm>
            <a:off x="5651500" y="1773536"/>
            <a:ext cx="1035050" cy="2520950"/>
            <a:chOff x="3872" y="1479"/>
            <a:chExt cx="482" cy="1588"/>
          </a:xfrm>
        </p:grpSpPr>
        <p:sp>
          <p:nvSpPr>
            <p:cNvPr id="35" name="Line 21"/>
            <p:cNvSpPr>
              <a:spLocks noChangeShapeType="1"/>
            </p:cNvSpPr>
            <p:nvPr/>
          </p:nvSpPr>
          <p:spPr bwMode="auto">
            <a:xfrm>
              <a:off x="3872" y="1479"/>
              <a:ext cx="482" cy="0"/>
            </a:xfrm>
            <a:prstGeom prst="line">
              <a:avLst/>
            </a:prstGeom>
            <a:noFill/>
            <a:ln w="28575">
              <a:solidFill>
                <a:srgbClr val="00FFFF"/>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36" name="Line 22"/>
            <p:cNvSpPr>
              <a:spLocks noChangeShapeType="1"/>
            </p:cNvSpPr>
            <p:nvPr/>
          </p:nvSpPr>
          <p:spPr bwMode="auto">
            <a:xfrm>
              <a:off x="3872" y="1876"/>
              <a:ext cx="482" cy="0"/>
            </a:xfrm>
            <a:prstGeom prst="line">
              <a:avLst/>
            </a:prstGeom>
            <a:noFill/>
            <a:ln w="28575">
              <a:solidFill>
                <a:srgbClr val="00FFFF"/>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37" name="Line 23"/>
            <p:cNvSpPr>
              <a:spLocks noChangeShapeType="1"/>
            </p:cNvSpPr>
            <p:nvPr/>
          </p:nvSpPr>
          <p:spPr bwMode="auto">
            <a:xfrm>
              <a:off x="3872" y="2273"/>
              <a:ext cx="482" cy="0"/>
            </a:xfrm>
            <a:prstGeom prst="line">
              <a:avLst/>
            </a:prstGeom>
            <a:noFill/>
            <a:ln w="28575">
              <a:solidFill>
                <a:srgbClr val="00FFFF"/>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38" name="Line 24"/>
            <p:cNvSpPr>
              <a:spLocks noChangeShapeType="1"/>
            </p:cNvSpPr>
            <p:nvPr/>
          </p:nvSpPr>
          <p:spPr bwMode="auto">
            <a:xfrm>
              <a:off x="3872" y="2670"/>
              <a:ext cx="482" cy="0"/>
            </a:xfrm>
            <a:prstGeom prst="line">
              <a:avLst/>
            </a:prstGeom>
            <a:noFill/>
            <a:ln w="28575">
              <a:solidFill>
                <a:srgbClr val="00FFFF"/>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39" name="Line 25"/>
            <p:cNvSpPr>
              <a:spLocks noChangeShapeType="1"/>
            </p:cNvSpPr>
            <p:nvPr/>
          </p:nvSpPr>
          <p:spPr bwMode="auto">
            <a:xfrm>
              <a:off x="3872" y="3067"/>
              <a:ext cx="482" cy="0"/>
            </a:xfrm>
            <a:prstGeom prst="line">
              <a:avLst/>
            </a:prstGeom>
            <a:noFill/>
            <a:ln w="28575">
              <a:solidFill>
                <a:srgbClr val="00FFFF"/>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grpSp>
      <p:grpSp>
        <p:nvGrpSpPr>
          <p:cNvPr id="40" name="Group 26"/>
          <p:cNvGrpSpPr>
            <a:grpSpLocks/>
          </p:cNvGrpSpPr>
          <p:nvPr/>
        </p:nvGrpSpPr>
        <p:grpSpPr bwMode="auto">
          <a:xfrm>
            <a:off x="1611313" y="1770361"/>
            <a:ext cx="1035050" cy="2520950"/>
            <a:chOff x="3872" y="1479"/>
            <a:chExt cx="482" cy="1588"/>
          </a:xfrm>
        </p:grpSpPr>
        <p:sp>
          <p:nvSpPr>
            <p:cNvPr id="41" name="Line 27"/>
            <p:cNvSpPr>
              <a:spLocks noChangeShapeType="1"/>
            </p:cNvSpPr>
            <p:nvPr/>
          </p:nvSpPr>
          <p:spPr bwMode="auto">
            <a:xfrm>
              <a:off x="3872" y="1479"/>
              <a:ext cx="482" cy="0"/>
            </a:xfrm>
            <a:prstGeom prst="line">
              <a:avLst/>
            </a:prstGeom>
            <a:noFill/>
            <a:ln w="28575">
              <a:solidFill>
                <a:srgbClr val="00FFFF"/>
              </a:solidFill>
              <a:round/>
              <a:headEnd type="triangle"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42" name="Line 28"/>
            <p:cNvSpPr>
              <a:spLocks noChangeShapeType="1"/>
            </p:cNvSpPr>
            <p:nvPr/>
          </p:nvSpPr>
          <p:spPr bwMode="auto">
            <a:xfrm>
              <a:off x="3872" y="1876"/>
              <a:ext cx="482" cy="0"/>
            </a:xfrm>
            <a:prstGeom prst="line">
              <a:avLst/>
            </a:prstGeom>
            <a:noFill/>
            <a:ln w="28575">
              <a:solidFill>
                <a:srgbClr val="00FFFF"/>
              </a:solidFill>
              <a:round/>
              <a:headEnd type="triangle"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43" name="Line 29"/>
            <p:cNvSpPr>
              <a:spLocks noChangeShapeType="1"/>
            </p:cNvSpPr>
            <p:nvPr/>
          </p:nvSpPr>
          <p:spPr bwMode="auto">
            <a:xfrm>
              <a:off x="3872" y="2273"/>
              <a:ext cx="482" cy="0"/>
            </a:xfrm>
            <a:prstGeom prst="line">
              <a:avLst/>
            </a:prstGeom>
            <a:noFill/>
            <a:ln w="28575">
              <a:solidFill>
                <a:srgbClr val="00FFFF"/>
              </a:solidFill>
              <a:round/>
              <a:headEnd type="triangle"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44" name="Line 30"/>
            <p:cNvSpPr>
              <a:spLocks noChangeShapeType="1"/>
            </p:cNvSpPr>
            <p:nvPr/>
          </p:nvSpPr>
          <p:spPr bwMode="auto">
            <a:xfrm>
              <a:off x="3872" y="2670"/>
              <a:ext cx="482" cy="0"/>
            </a:xfrm>
            <a:prstGeom prst="line">
              <a:avLst/>
            </a:prstGeom>
            <a:noFill/>
            <a:ln w="28575">
              <a:solidFill>
                <a:srgbClr val="00FFFF"/>
              </a:solidFill>
              <a:round/>
              <a:headEnd type="triangle"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sp>
          <p:nvSpPr>
            <p:cNvPr id="45" name="Line 31"/>
            <p:cNvSpPr>
              <a:spLocks noChangeShapeType="1"/>
            </p:cNvSpPr>
            <p:nvPr/>
          </p:nvSpPr>
          <p:spPr bwMode="auto">
            <a:xfrm>
              <a:off x="3872" y="3067"/>
              <a:ext cx="482" cy="0"/>
            </a:xfrm>
            <a:prstGeom prst="line">
              <a:avLst/>
            </a:prstGeom>
            <a:noFill/>
            <a:ln w="28575">
              <a:solidFill>
                <a:srgbClr val="00FFFF"/>
              </a:solidFill>
              <a:round/>
              <a:headEnd type="triangle" w="med" len="lg"/>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b="1">
                <a:latin typeface="+mn-lt"/>
              </a:endParaRPr>
            </a:p>
          </p:txBody>
        </p:sp>
      </p:grpSp>
      <p:sp>
        <p:nvSpPr>
          <p:cNvPr id="46" name="Text Box 32"/>
          <p:cNvSpPr txBox="1">
            <a:spLocks noChangeArrowheads="1"/>
          </p:cNvSpPr>
          <p:nvPr/>
        </p:nvSpPr>
        <p:spPr bwMode="auto">
          <a:xfrm>
            <a:off x="7164388" y="1271886"/>
            <a:ext cx="450850" cy="3786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1" hangingPunct="1">
              <a:defRPr/>
            </a:pPr>
            <a:r>
              <a:rPr lang="zh-CN" altLang="en-US" sz="2400" b="1">
                <a:solidFill>
                  <a:srgbClr val="EAEAEA"/>
                </a:solidFill>
                <a:latin typeface="+mn-lt"/>
                <a:ea typeface="楷体_GB2312" pitchFamily="49" charset="-122"/>
              </a:rPr>
              <a:t>电场强度垂直带电平面</a:t>
            </a:r>
          </a:p>
        </p:txBody>
      </p:sp>
      <p:sp>
        <p:nvSpPr>
          <p:cNvPr id="47" name="AutoShape 33"/>
          <p:cNvSpPr>
            <a:spLocks noChangeArrowheads="1"/>
          </p:cNvSpPr>
          <p:nvPr/>
        </p:nvSpPr>
        <p:spPr bwMode="auto">
          <a:xfrm>
            <a:off x="4716463" y="5654060"/>
            <a:ext cx="576262" cy="733663"/>
          </a:xfrm>
          <a:prstGeom prst="rightArrow">
            <a:avLst>
              <a:gd name="adj1" fmla="val 50000"/>
              <a:gd name="adj2" fmla="val 50138"/>
            </a:avLst>
          </a:prstGeom>
          <a:solidFill>
            <a:srgbClr val="00FF00"/>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eaLnBrk="1" hangingPunct="1">
              <a:defRPr/>
            </a:pPr>
            <a:endParaRPr lang="zh-CN" altLang="en-US" b="1">
              <a:latin typeface="+mn-lt"/>
            </a:endParaRPr>
          </a:p>
        </p:txBody>
      </p:sp>
    </p:spTree>
    <p:extLst>
      <p:ext uri="{BB962C8B-B14F-4D97-AF65-F5344CB8AC3E}">
        <p14:creationId xmlns:p14="http://schemas.microsoft.com/office/powerpoint/2010/main" val="2572083701"/>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8">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8"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wipe(left)">
                                      <p:cBhvr>
                                        <p:cTn id="11" dur="500"/>
                                        <p:tgtEl>
                                          <p:spTgt spid="19"/>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20">
                                            <p:txEl>
                                              <p:pRg st="0" end="0"/>
                                            </p:txEl>
                                          </p:spTgt>
                                        </p:tgtEl>
                                        <p:attrNameLst>
                                          <p:attrName>style.visibility</p:attrName>
                                        </p:attrNameLst>
                                      </p:cBhvr>
                                      <p:to>
                                        <p:strVal val="visible"/>
                                      </p:to>
                                    </p:set>
                                    <p:animEffect transition="in" filter="wipe(left)">
                                      <p:cBhvr>
                                        <p:cTn id="16" dur="500"/>
                                        <p:tgtEl>
                                          <p:spTgt spid="20">
                                            <p:txEl>
                                              <p:pRg st="0" end="0"/>
                                            </p:txEl>
                                          </p:spTgt>
                                        </p:tgtEl>
                                      </p:cBhvr>
                                    </p:animEffect>
                                  </p:childTnLst>
                                </p:cTn>
                              </p:par>
                            </p:childTnLst>
                          </p:cTn>
                        </p:par>
                      </p:childTnLst>
                    </p:cTn>
                  </p:par>
                  <p:par>
                    <p:cTn id="17" fill="hold" nodeType="clickPar">
                      <p:stCondLst>
                        <p:cond delay="indefinite"/>
                      </p:stCondLst>
                      <p:childTnLst>
                        <p:par>
                          <p:cTn id="18" fill="hold" nodeType="withGroup">
                            <p:stCondLst>
                              <p:cond delay="0"/>
                            </p:stCondLst>
                            <p:childTnLst>
                              <p:par>
                                <p:cTn id="19" presetID="5" presetClass="entr" presetSubtype="10" fill="hold" grpId="0" nodeType="click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checkerboard(across)">
                                      <p:cBhvr>
                                        <p:cTn id="21" dur="500"/>
                                        <p:tgtEl>
                                          <p:spTgt spid="24"/>
                                        </p:tgtEl>
                                      </p:cBhvr>
                                    </p:animEffect>
                                  </p:childTnLst>
                                </p:cTn>
                              </p:par>
                              <p:par>
                                <p:cTn id="22" presetID="5" presetClass="entr" presetSubtype="10" fill="hold" grpId="0"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checkerboard(across)">
                                      <p:cBhvr>
                                        <p:cTn id="24" dur="500"/>
                                        <p:tgtEl>
                                          <p:spTgt spid="25"/>
                                        </p:tgtEl>
                                      </p:cBhvr>
                                    </p:animEffect>
                                  </p:childTnLst>
                                </p:cTn>
                              </p:par>
                              <p:par>
                                <p:cTn id="25" presetID="5" presetClass="entr" presetSubtype="1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checkerboard(across)">
                                      <p:cBhvr>
                                        <p:cTn id="27" dur="500"/>
                                        <p:tgtEl>
                                          <p:spTgt spid="26"/>
                                        </p:tgtEl>
                                      </p:cBhvr>
                                    </p:animEffect>
                                  </p:childTnLst>
                                </p:cTn>
                              </p:par>
                              <p:par>
                                <p:cTn id="28" presetID="5" presetClass="entr" presetSubtype="10" fill="hold" grpId="0" nodeType="with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checkerboard(across)">
                                      <p:cBhvr>
                                        <p:cTn id="30" dur="500"/>
                                        <p:tgtEl>
                                          <p:spTgt spid="27"/>
                                        </p:tgtEl>
                                      </p:cBhvr>
                                    </p:animEffect>
                                  </p:childTnLst>
                                </p:cTn>
                              </p:par>
                              <p:par>
                                <p:cTn id="31" presetID="5" presetClass="entr" presetSubtype="1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checkerboard(across)">
                                      <p:cBhvr>
                                        <p:cTn id="33" dur="500"/>
                                        <p:tgtEl>
                                          <p:spTgt spid="28"/>
                                        </p:tgtEl>
                                      </p:cBhvr>
                                    </p:animEffect>
                                  </p:childTnLst>
                                </p:cTn>
                              </p:par>
                              <p:par>
                                <p:cTn id="34" presetID="5" presetClass="entr" presetSubtype="10" fill="hold" grpId="0" nodeType="withEffect">
                                  <p:stCondLst>
                                    <p:cond delay="0"/>
                                  </p:stCondLst>
                                  <p:childTnLst>
                                    <p:set>
                                      <p:cBhvr>
                                        <p:cTn id="35" dur="1" fill="hold">
                                          <p:stCondLst>
                                            <p:cond delay="0"/>
                                          </p:stCondLst>
                                        </p:cTn>
                                        <p:tgtEl>
                                          <p:spTgt spid="29"/>
                                        </p:tgtEl>
                                        <p:attrNameLst>
                                          <p:attrName>style.visibility</p:attrName>
                                        </p:attrNameLst>
                                      </p:cBhvr>
                                      <p:to>
                                        <p:strVal val="visible"/>
                                      </p:to>
                                    </p:set>
                                    <p:animEffect transition="in" filter="checkerboard(across)">
                                      <p:cBhvr>
                                        <p:cTn id="36" dur="500"/>
                                        <p:tgtEl>
                                          <p:spTgt spid="29"/>
                                        </p:tgtEl>
                                      </p:cBhvr>
                                    </p:animEffect>
                                  </p:childTnLst>
                                </p:cTn>
                              </p:par>
                              <p:par>
                                <p:cTn id="37" presetID="5" presetClass="entr" presetSubtype="10" fill="hold" grpId="0" nodeType="with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checkerboard(across)">
                                      <p:cBhvr>
                                        <p:cTn id="39" dur="500"/>
                                        <p:tgtEl>
                                          <p:spTgt spid="30"/>
                                        </p:tgtEl>
                                      </p:cBhvr>
                                    </p:animEffect>
                                  </p:childTnLst>
                                </p:cTn>
                              </p:par>
                              <p:par>
                                <p:cTn id="40" presetID="5" presetClass="entr" presetSubtype="1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checkerboard(across)">
                                      <p:cBhvr>
                                        <p:cTn id="42" dur="500"/>
                                        <p:tgtEl>
                                          <p:spTgt spid="31"/>
                                        </p:tgtEl>
                                      </p:cBhvr>
                                    </p:animEffect>
                                  </p:childTnLst>
                                </p:cTn>
                              </p:par>
                              <p:par>
                                <p:cTn id="43" presetID="5" presetClass="entr" presetSubtype="10" fill="hold" grpId="0" nodeType="withEffect">
                                  <p:stCondLst>
                                    <p:cond delay="0"/>
                                  </p:stCondLst>
                                  <p:childTnLst>
                                    <p:set>
                                      <p:cBhvr>
                                        <p:cTn id="44" dur="1" fill="hold">
                                          <p:stCondLst>
                                            <p:cond delay="0"/>
                                          </p:stCondLst>
                                        </p:cTn>
                                        <p:tgtEl>
                                          <p:spTgt spid="32"/>
                                        </p:tgtEl>
                                        <p:attrNameLst>
                                          <p:attrName>style.visibility</p:attrName>
                                        </p:attrNameLst>
                                      </p:cBhvr>
                                      <p:to>
                                        <p:strVal val="visible"/>
                                      </p:to>
                                    </p:set>
                                    <p:animEffect transition="in" filter="checkerboard(across)">
                                      <p:cBhvr>
                                        <p:cTn id="45" dur="500"/>
                                        <p:tgtEl>
                                          <p:spTgt spid="32"/>
                                        </p:tgtEl>
                                      </p:cBhvr>
                                    </p:animEffect>
                                  </p:childTnLst>
                                </p:cTn>
                              </p:par>
                              <p:par>
                                <p:cTn id="46" presetID="5" presetClass="entr" presetSubtype="10" fill="hold" grpId="0" nodeType="withEffect">
                                  <p:stCondLst>
                                    <p:cond delay="0"/>
                                  </p:stCondLst>
                                  <p:childTnLst>
                                    <p:set>
                                      <p:cBhvr>
                                        <p:cTn id="47" dur="1" fill="hold">
                                          <p:stCondLst>
                                            <p:cond delay="0"/>
                                          </p:stCondLst>
                                        </p:cTn>
                                        <p:tgtEl>
                                          <p:spTgt spid="33"/>
                                        </p:tgtEl>
                                        <p:attrNameLst>
                                          <p:attrName>style.visibility</p:attrName>
                                        </p:attrNameLst>
                                      </p:cBhvr>
                                      <p:to>
                                        <p:strVal val="visible"/>
                                      </p:to>
                                    </p:set>
                                    <p:animEffect transition="in" filter="checkerboard(across)">
                                      <p:cBhvr>
                                        <p:cTn id="48" dur="500"/>
                                        <p:tgtEl>
                                          <p:spTgt spid="33"/>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12" presetClass="entr" presetSubtype="8" fill="hold" nodeType="clickEffect">
                                  <p:stCondLst>
                                    <p:cond delay="0"/>
                                  </p:stCondLst>
                                  <p:childTnLst>
                                    <p:set>
                                      <p:cBhvr>
                                        <p:cTn id="52" dur="1" fill="hold">
                                          <p:stCondLst>
                                            <p:cond delay="0"/>
                                          </p:stCondLst>
                                        </p:cTn>
                                        <p:tgtEl>
                                          <p:spTgt spid="34"/>
                                        </p:tgtEl>
                                        <p:attrNameLst>
                                          <p:attrName>style.visibility</p:attrName>
                                        </p:attrNameLst>
                                      </p:cBhvr>
                                      <p:to>
                                        <p:strVal val="visible"/>
                                      </p:to>
                                    </p:set>
                                    <p:animEffect transition="in" filter="slide(fromLeft)">
                                      <p:cBhvr>
                                        <p:cTn id="53" dur="500"/>
                                        <p:tgtEl>
                                          <p:spTgt spid="34"/>
                                        </p:tgtEl>
                                      </p:cBhvr>
                                    </p:animEffect>
                                  </p:childTnLst>
                                </p:cTn>
                              </p:par>
                              <p:par>
                                <p:cTn id="54" presetID="12" presetClass="entr" presetSubtype="2" fill="hold" nodeType="withEffect">
                                  <p:stCondLst>
                                    <p:cond delay="0"/>
                                  </p:stCondLst>
                                  <p:childTnLst>
                                    <p:set>
                                      <p:cBhvr>
                                        <p:cTn id="55" dur="1" fill="hold">
                                          <p:stCondLst>
                                            <p:cond delay="0"/>
                                          </p:stCondLst>
                                        </p:cTn>
                                        <p:tgtEl>
                                          <p:spTgt spid="40"/>
                                        </p:tgtEl>
                                        <p:attrNameLst>
                                          <p:attrName>style.visibility</p:attrName>
                                        </p:attrNameLst>
                                      </p:cBhvr>
                                      <p:to>
                                        <p:strVal val="visible"/>
                                      </p:to>
                                    </p:set>
                                    <p:animEffect transition="in" filter="slide(fromRight)">
                                      <p:cBhvr>
                                        <p:cTn id="56" dur="500"/>
                                        <p:tgtEl>
                                          <p:spTgt spid="40"/>
                                        </p:tgtEl>
                                      </p:cBhvr>
                                    </p:animEffect>
                                  </p:childTnLst>
                                </p:cTn>
                              </p:par>
                            </p:childTnLst>
                          </p:cTn>
                        </p:par>
                      </p:childTnLst>
                    </p:cTn>
                  </p:par>
                  <p:par>
                    <p:cTn id="57" fill="hold" nodeType="clickPar">
                      <p:stCondLst>
                        <p:cond delay="indefinite"/>
                      </p:stCondLst>
                      <p:childTnLst>
                        <p:par>
                          <p:cTn id="58" fill="hold" nodeType="withGroup">
                            <p:stCondLst>
                              <p:cond delay="0"/>
                            </p:stCondLst>
                            <p:childTnLst>
                              <p:par>
                                <p:cTn id="59" presetID="22" presetClass="entr" presetSubtype="1" fill="hold" grpId="0" nodeType="clickEffect">
                                  <p:stCondLst>
                                    <p:cond delay="0"/>
                                  </p:stCondLst>
                                  <p:childTnLst>
                                    <p:set>
                                      <p:cBhvr>
                                        <p:cTn id="60" dur="1" fill="hold">
                                          <p:stCondLst>
                                            <p:cond delay="0"/>
                                          </p:stCondLst>
                                        </p:cTn>
                                        <p:tgtEl>
                                          <p:spTgt spid="46"/>
                                        </p:tgtEl>
                                        <p:attrNameLst>
                                          <p:attrName>style.visibility</p:attrName>
                                        </p:attrNameLst>
                                      </p:cBhvr>
                                      <p:to>
                                        <p:strVal val="visible"/>
                                      </p:to>
                                    </p:set>
                                    <p:animEffect transition="in" filter="wipe(up)">
                                      <p:cBhvr>
                                        <p:cTn id="61" dur="500"/>
                                        <p:tgtEl>
                                          <p:spTgt spid="46"/>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22" presetClass="entr" presetSubtype="8" fill="hold" nodeType="click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wipe(left)">
                                      <p:cBhvr>
                                        <p:cTn id="66" dur="500"/>
                                        <p:tgtEl>
                                          <p:spTgt spid="21"/>
                                        </p:tgtEl>
                                      </p:cBhvr>
                                    </p:animEffect>
                                  </p:childTnLst>
                                </p:cTn>
                              </p:par>
                            </p:childTnLst>
                          </p:cTn>
                        </p:par>
                      </p:childTnLst>
                    </p:cTn>
                  </p:par>
                  <p:par>
                    <p:cTn id="67" fill="hold" nodeType="clickPar">
                      <p:stCondLst>
                        <p:cond delay="indefinite"/>
                      </p:stCondLst>
                      <p:childTnLst>
                        <p:par>
                          <p:cTn id="68" fill="hold" nodeType="withGroup">
                            <p:stCondLst>
                              <p:cond delay="0"/>
                            </p:stCondLst>
                            <p:childTnLst>
                              <p:par>
                                <p:cTn id="69" presetID="22" presetClass="entr" presetSubtype="8" fill="hold" grpId="0" nodeType="click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wipe(left)">
                                      <p:cBhvr>
                                        <p:cTn id="71" dur="500"/>
                                        <p:tgtEl>
                                          <p:spTgt spid="47"/>
                                        </p:tgtEl>
                                      </p:cBhvr>
                                    </p:animEffect>
                                  </p:childTnLst>
                                </p:cTn>
                              </p:par>
                            </p:childTnLst>
                          </p:cTn>
                        </p:par>
                      </p:childTnLst>
                    </p:cTn>
                  </p:par>
                  <p:par>
                    <p:cTn id="72" fill="hold" nodeType="clickPar">
                      <p:stCondLst>
                        <p:cond delay="indefinite"/>
                      </p:stCondLst>
                      <p:childTnLst>
                        <p:par>
                          <p:cTn id="73" fill="hold" nodeType="withGroup">
                            <p:stCondLst>
                              <p:cond delay="0"/>
                            </p:stCondLst>
                            <p:childTnLst>
                              <p:par>
                                <p:cTn id="74" presetID="1" presetClass="entr" presetSubtype="0" fill="hold" nodeType="clickEffect">
                                  <p:stCondLst>
                                    <p:cond delay="0"/>
                                  </p:stCondLst>
                                  <p:childTnLst>
                                    <p:set>
                                      <p:cBhvr>
                                        <p:cTn id="75" dur="1" fill="hold">
                                          <p:stCondLst>
                                            <p:cond delay="499"/>
                                          </p:stCondLst>
                                        </p:cTn>
                                        <p:tgtEl>
                                          <p:spTgt spid="22"/>
                                        </p:tgtEl>
                                        <p:attrNameLst>
                                          <p:attrName>style.visibility</p:attrName>
                                        </p:attrNameLst>
                                      </p:cBhvr>
                                      <p:to>
                                        <p:strVal val="visible"/>
                                      </p:to>
                                    </p:set>
                                  </p:childTnLst>
                                </p:cTn>
                              </p:par>
                            </p:childTnLst>
                          </p:cTn>
                        </p:par>
                      </p:childTnLst>
                    </p:cTn>
                  </p:par>
                  <p:par>
                    <p:cTn id="76" fill="hold" nodeType="clickPar">
                      <p:stCondLst>
                        <p:cond delay="indefinite"/>
                      </p:stCondLst>
                      <p:childTnLst>
                        <p:par>
                          <p:cTn id="77" fill="hold" nodeType="withGroup">
                            <p:stCondLst>
                              <p:cond delay="0"/>
                            </p:stCondLst>
                            <p:childTnLst>
                              <p:par>
                                <p:cTn id="78" presetID="1" presetClass="entr" presetSubtype="0" fill="hold" nodeType="clickEffect">
                                  <p:stCondLst>
                                    <p:cond delay="0"/>
                                  </p:stCondLst>
                                  <p:childTnLst>
                                    <p:set>
                                      <p:cBhvr>
                                        <p:cTn id="79" dur="1" fill="hold">
                                          <p:stCondLst>
                                            <p:cond delay="499"/>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autoUpdateAnimBg="0"/>
      <p:bldP spid="20" grpId="0" build="p" autoUpdateAnimBg="0"/>
      <p:bldP spid="24" grpId="0" animBg="1"/>
      <p:bldP spid="25" grpId="0"/>
      <p:bldP spid="26" grpId="0"/>
      <p:bldP spid="27" grpId="0"/>
      <p:bldP spid="28" grpId="0"/>
      <p:bldP spid="29" grpId="0"/>
      <p:bldP spid="30" grpId="0"/>
      <p:bldP spid="31" grpId="0"/>
      <p:bldP spid="32" grpId="0"/>
      <p:bldP spid="33" grpId="0"/>
      <p:bldP spid="46" grpId="0" autoUpdateAnimBg="0"/>
      <p:bldP spid="4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697" name="Text Box 57"/>
          <p:cNvSpPr txBox="1">
            <a:spLocks noChangeArrowheads="1"/>
          </p:cNvSpPr>
          <p:nvPr/>
        </p:nvSpPr>
        <p:spPr bwMode="auto">
          <a:xfrm>
            <a:off x="668338" y="260648"/>
            <a:ext cx="63515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rgbClr val="FFFFFF"/>
                </a:solidFill>
                <a:latin typeface="楷体_GB2312" pitchFamily="49" charset="-122"/>
                <a:ea typeface="楷体_GB2312" pitchFamily="49" charset="-122"/>
              </a:rPr>
              <a:t>(4) </a:t>
            </a:r>
            <a:r>
              <a:rPr lang="zh-CN" altLang="en-US" dirty="0">
                <a:solidFill>
                  <a:srgbClr val="FFFFFF"/>
                </a:solidFill>
                <a:latin typeface="楷体_GB2312" pitchFamily="49" charset="-122"/>
                <a:ea typeface="楷体_GB2312" pitchFamily="49" charset="-122"/>
              </a:rPr>
              <a:t>引入两个无限大带电板，</a:t>
            </a:r>
          </a:p>
        </p:txBody>
      </p:sp>
      <p:sp>
        <p:nvSpPr>
          <p:cNvPr id="240699" name="Text Box 59"/>
          <p:cNvSpPr txBox="1">
            <a:spLocks noChangeArrowheads="1"/>
          </p:cNvSpPr>
          <p:nvPr/>
        </p:nvSpPr>
        <p:spPr bwMode="auto">
          <a:xfrm>
            <a:off x="4486275" y="260648"/>
            <a:ext cx="26670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smtClean="0">
                <a:solidFill>
                  <a:srgbClr val="FFFFFF"/>
                </a:solidFill>
                <a:latin typeface="楷体_GB2312" pitchFamily="49" charset="-122"/>
                <a:ea typeface="楷体_GB2312" pitchFamily="49" charset="-122"/>
              </a:rPr>
              <a:t>电荷密度分别为</a:t>
            </a:r>
            <a:endParaRPr lang="zh-CN" altLang="en-US" dirty="0">
              <a:solidFill>
                <a:srgbClr val="FFFFFF"/>
              </a:solidFill>
              <a:latin typeface="楷体_GB2312" pitchFamily="49" charset="-122"/>
              <a:ea typeface="楷体_GB2312" pitchFamily="49" charset="-122"/>
            </a:endParaRPr>
          </a:p>
        </p:txBody>
      </p:sp>
      <p:graphicFrame>
        <p:nvGraphicFramePr>
          <p:cNvPr id="240700" name="Object 60"/>
          <p:cNvGraphicFramePr>
            <a:graphicFrameLocks noChangeAspect="1"/>
          </p:cNvGraphicFramePr>
          <p:nvPr>
            <p:extLst>
              <p:ext uri="{D42A27DB-BD31-4B8C-83A1-F6EECF244321}">
                <p14:modId xmlns:p14="http://schemas.microsoft.com/office/powerpoint/2010/main" val="4173390353"/>
              </p:ext>
            </p:extLst>
          </p:nvPr>
        </p:nvGraphicFramePr>
        <p:xfrm>
          <a:off x="6788150" y="317426"/>
          <a:ext cx="930275" cy="403225"/>
        </p:xfrm>
        <a:graphic>
          <a:graphicData uri="http://schemas.openxmlformats.org/presentationml/2006/ole">
            <mc:AlternateContent xmlns:mc="http://schemas.openxmlformats.org/markup-compatibility/2006">
              <mc:Choice xmlns:v="urn:schemas-microsoft-com:vml" Requires="v">
                <p:oleObj spid="_x0000_s20482" name="公式" r:id="rId3" imgW="314283" imgH="85725" progId="Equation.3">
                  <p:embed/>
                </p:oleObj>
              </mc:Choice>
              <mc:Fallback>
                <p:oleObj name="公式" r:id="rId3" imgW="314283" imgH="85725"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8150" y="317426"/>
                        <a:ext cx="930275" cy="403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240701" name="Group 61"/>
          <p:cNvGrpSpPr>
            <a:grpSpLocks/>
          </p:cNvGrpSpPr>
          <p:nvPr/>
        </p:nvGrpSpPr>
        <p:grpSpPr bwMode="auto">
          <a:xfrm>
            <a:off x="7369175" y="663873"/>
            <a:ext cx="1060450" cy="3657600"/>
            <a:chOff x="4608" y="1632"/>
            <a:chExt cx="624" cy="2304"/>
          </a:xfrm>
        </p:grpSpPr>
        <p:sp>
          <p:nvSpPr>
            <p:cNvPr id="26663" name="Rectangle 62"/>
            <p:cNvSpPr>
              <a:spLocks noChangeArrowheads="1"/>
            </p:cNvSpPr>
            <p:nvPr/>
          </p:nvSpPr>
          <p:spPr bwMode="auto">
            <a:xfrm>
              <a:off x="4608" y="2064"/>
              <a:ext cx="48" cy="144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6664" name="Rectangle 63"/>
            <p:cNvSpPr>
              <a:spLocks noChangeArrowheads="1"/>
            </p:cNvSpPr>
            <p:nvPr/>
          </p:nvSpPr>
          <p:spPr bwMode="auto">
            <a:xfrm>
              <a:off x="5184" y="2064"/>
              <a:ext cx="48" cy="144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6665" name="Rectangle 64"/>
            <p:cNvSpPr>
              <a:spLocks noChangeArrowheads="1"/>
            </p:cNvSpPr>
            <p:nvPr/>
          </p:nvSpPr>
          <p:spPr bwMode="auto">
            <a:xfrm>
              <a:off x="4608" y="1632"/>
              <a:ext cx="48" cy="432"/>
            </a:xfrm>
            <a:prstGeom prst="rect">
              <a:avLst/>
            </a:prstGeom>
            <a:noFill/>
            <a:ln w="9525">
              <a:solidFill>
                <a:schemeClr val="bg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6666" name="Rectangle 65"/>
            <p:cNvSpPr>
              <a:spLocks noChangeArrowheads="1"/>
            </p:cNvSpPr>
            <p:nvPr/>
          </p:nvSpPr>
          <p:spPr bwMode="auto">
            <a:xfrm>
              <a:off x="5184" y="3504"/>
              <a:ext cx="48" cy="432"/>
            </a:xfrm>
            <a:prstGeom prst="rect">
              <a:avLst/>
            </a:prstGeom>
            <a:noFill/>
            <a:ln w="9525">
              <a:solidFill>
                <a:schemeClr val="bg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6667" name="Rectangle 66"/>
            <p:cNvSpPr>
              <a:spLocks noChangeArrowheads="1"/>
            </p:cNvSpPr>
            <p:nvPr/>
          </p:nvSpPr>
          <p:spPr bwMode="auto">
            <a:xfrm>
              <a:off x="5184" y="1632"/>
              <a:ext cx="48" cy="432"/>
            </a:xfrm>
            <a:prstGeom prst="rect">
              <a:avLst/>
            </a:prstGeom>
            <a:noFill/>
            <a:ln w="9525">
              <a:solidFill>
                <a:schemeClr val="bg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6668" name="Rectangle 67"/>
            <p:cNvSpPr>
              <a:spLocks noChangeArrowheads="1"/>
            </p:cNvSpPr>
            <p:nvPr/>
          </p:nvSpPr>
          <p:spPr bwMode="auto">
            <a:xfrm>
              <a:off x="4608" y="3504"/>
              <a:ext cx="48" cy="432"/>
            </a:xfrm>
            <a:prstGeom prst="rect">
              <a:avLst/>
            </a:prstGeom>
            <a:noFill/>
            <a:ln w="9525">
              <a:solidFill>
                <a:schemeClr val="bg1"/>
              </a:solidFill>
              <a:prstDash val="dash"/>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grpSp>
      <p:graphicFrame>
        <p:nvGraphicFramePr>
          <p:cNvPr id="240708" name="Object 68"/>
          <p:cNvGraphicFramePr>
            <a:graphicFrameLocks noChangeAspect="1"/>
          </p:cNvGraphicFramePr>
          <p:nvPr>
            <p:extLst>
              <p:ext uri="{D42A27DB-BD31-4B8C-83A1-F6EECF244321}">
                <p14:modId xmlns:p14="http://schemas.microsoft.com/office/powerpoint/2010/main" val="187499117"/>
              </p:ext>
            </p:extLst>
          </p:nvPr>
        </p:nvGraphicFramePr>
        <p:xfrm>
          <a:off x="6956425" y="1381423"/>
          <a:ext cx="334963" cy="307975"/>
        </p:xfrm>
        <a:graphic>
          <a:graphicData uri="http://schemas.openxmlformats.org/presentationml/2006/ole">
            <mc:AlternateContent xmlns:mc="http://schemas.openxmlformats.org/markup-compatibility/2006">
              <mc:Choice xmlns:v="urn:schemas-microsoft-com:vml" Requires="v">
                <p:oleObj spid="_x0000_s20483" name="公式" r:id="rId5" imgW="85683" imgH="76234" progId="Equation.3">
                  <p:embed/>
                </p:oleObj>
              </mc:Choice>
              <mc:Fallback>
                <p:oleObj name="公式" r:id="rId5" imgW="85683" imgH="76234"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956425" y="1381423"/>
                        <a:ext cx="334963" cy="307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09" name="Object 69"/>
          <p:cNvGraphicFramePr>
            <a:graphicFrameLocks noChangeAspect="1"/>
          </p:cNvGraphicFramePr>
          <p:nvPr>
            <p:extLst>
              <p:ext uri="{D42A27DB-BD31-4B8C-83A1-F6EECF244321}">
                <p14:modId xmlns:p14="http://schemas.microsoft.com/office/powerpoint/2010/main" val="472700937"/>
              </p:ext>
            </p:extLst>
          </p:nvPr>
        </p:nvGraphicFramePr>
        <p:xfrm>
          <a:off x="8523288" y="1381423"/>
          <a:ext cx="585787" cy="307975"/>
        </p:xfrm>
        <a:graphic>
          <a:graphicData uri="http://schemas.openxmlformats.org/presentationml/2006/ole">
            <mc:AlternateContent xmlns:mc="http://schemas.openxmlformats.org/markup-compatibility/2006">
              <mc:Choice xmlns:v="urn:schemas-microsoft-com:vml" Requires="v">
                <p:oleObj spid="_x0000_s20484" name="公式" r:id="rId7" imgW="200152" imgH="76234" progId="Equation.3">
                  <p:embed/>
                </p:oleObj>
              </mc:Choice>
              <mc:Fallback>
                <p:oleObj name="公式" r:id="rId7" imgW="200152" imgH="76234"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523288" y="1381423"/>
                        <a:ext cx="585787" cy="307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0710" name="Line 70"/>
          <p:cNvSpPr>
            <a:spLocks noChangeShapeType="1"/>
          </p:cNvSpPr>
          <p:nvPr/>
        </p:nvSpPr>
        <p:spPr bwMode="auto">
          <a:xfrm flipH="1">
            <a:off x="6635750" y="2071986"/>
            <a:ext cx="584200" cy="0"/>
          </a:xfrm>
          <a:prstGeom prst="line">
            <a:avLst/>
          </a:prstGeom>
          <a:noFill/>
          <a:ln w="254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0711" name="Line 71"/>
          <p:cNvSpPr>
            <a:spLocks noChangeShapeType="1"/>
          </p:cNvSpPr>
          <p:nvPr/>
        </p:nvSpPr>
        <p:spPr bwMode="auto">
          <a:xfrm flipH="1">
            <a:off x="8523288" y="3029248"/>
            <a:ext cx="533400" cy="0"/>
          </a:xfrm>
          <a:prstGeom prst="line">
            <a:avLst/>
          </a:prstGeom>
          <a:noFill/>
          <a:ln w="25400">
            <a:solidFill>
              <a:srgbClr val="FF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0712" name="Line 72"/>
          <p:cNvSpPr>
            <a:spLocks noChangeShapeType="1"/>
          </p:cNvSpPr>
          <p:nvPr/>
        </p:nvSpPr>
        <p:spPr bwMode="auto">
          <a:xfrm>
            <a:off x="8523288" y="2071986"/>
            <a:ext cx="573087" cy="0"/>
          </a:xfrm>
          <a:prstGeom prst="line">
            <a:avLst/>
          </a:prstGeom>
          <a:noFill/>
          <a:ln w="254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0713" name="Line 73"/>
          <p:cNvSpPr>
            <a:spLocks noChangeShapeType="1"/>
          </p:cNvSpPr>
          <p:nvPr/>
        </p:nvSpPr>
        <p:spPr bwMode="auto">
          <a:xfrm>
            <a:off x="6677025" y="3029248"/>
            <a:ext cx="615950" cy="0"/>
          </a:xfrm>
          <a:prstGeom prst="line">
            <a:avLst/>
          </a:prstGeom>
          <a:noFill/>
          <a:ln w="25400">
            <a:solidFill>
              <a:srgbClr val="FF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0714" name="Line 74"/>
          <p:cNvSpPr>
            <a:spLocks noChangeShapeType="1"/>
          </p:cNvSpPr>
          <p:nvPr/>
        </p:nvSpPr>
        <p:spPr bwMode="auto">
          <a:xfrm>
            <a:off x="7629525" y="3029248"/>
            <a:ext cx="615950" cy="0"/>
          </a:xfrm>
          <a:prstGeom prst="line">
            <a:avLst/>
          </a:prstGeom>
          <a:noFill/>
          <a:ln w="25400">
            <a:solidFill>
              <a:srgbClr val="FFFF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40715" name="Line 75"/>
          <p:cNvSpPr>
            <a:spLocks noChangeShapeType="1"/>
          </p:cNvSpPr>
          <p:nvPr/>
        </p:nvSpPr>
        <p:spPr bwMode="auto">
          <a:xfrm>
            <a:off x="7629525" y="2071986"/>
            <a:ext cx="615950" cy="0"/>
          </a:xfrm>
          <a:prstGeom prst="line">
            <a:avLst/>
          </a:prstGeom>
          <a:noFill/>
          <a:ln w="25400">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240716" name="Object 76"/>
          <p:cNvGraphicFramePr>
            <a:graphicFrameLocks noChangeAspect="1"/>
          </p:cNvGraphicFramePr>
          <p:nvPr>
            <p:extLst>
              <p:ext uri="{D42A27DB-BD31-4B8C-83A1-F6EECF244321}">
                <p14:modId xmlns:p14="http://schemas.microsoft.com/office/powerpoint/2010/main" val="1793816163"/>
              </p:ext>
            </p:extLst>
          </p:nvPr>
        </p:nvGraphicFramePr>
        <p:xfrm>
          <a:off x="2905125" y="587673"/>
          <a:ext cx="2205038" cy="949325"/>
        </p:xfrm>
        <a:graphic>
          <a:graphicData uri="http://schemas.openxmlformats.org/presentationml/2006/ole">
            <mc:AlternateContent xmlns:mc="http://schemas.openxmlformats.org/markup-compatibility/2006">
              <mc:Choice xmlns:v="urn:schemas-microsoft-com:vml" Requires="v">
                <p:oleObj spid="_x0000_s20485" name="公式" r:id="rId9" imgW="933365" imgH="361882" progId="Equation.3">
                  <p:embed/>
                </p:oleObj>
              </mc:Choice>
              <mc:Fallback>
                <p:oleObj name="公式" r:id="rId9" imgW="933365" imgH="361882" progId="Equation.3">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905125" y="587673"/>
                        <a:ext cx="2205038" cy="949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17" name="Object 77"/>
          <p:cNvGraphicFramePr>
            <a:graphicFrameLocks noChangeAspect="1"/>
          </p:cNvGraphicFramePr>
          <p:nvPr>
            <p:extLst>
              <p:ext uri="{D42A27DB-BD31-4B8C-83A1-F6EECF244321}">
                <p14:modId xmlns:p14="http://schemas.microsoft.com/office/powerpoint/2010/main" val="290177115"/>
              </p:ext>
            </p:extLst>
          </p:nvPr>
        </p:nvGraphicFramePr>
        <p:xfrm>
          <a:off x="2894013" y="1638598"/>
          <a:ext cx="2233612" cy="949325"/>
        </p:xfrm>
        <a:graphic>
          <a:graphicData uri="http://schemas.openxmlformats.org/presentationml/2006/ole">
            <mc:AlternateContent xmlns:mc="http://schemas.openxmlformats.org/markup-compatibility/2006">
              <mc:Choice xmlns:v="urn:schemas-microsoft-com:vml" Requires="v">
                <p:oleObj spid="_x0000_s20486" name="公式" r:id="rId11" imgW="952669" imgH="361882" progId="Equation.3">
                  <p:embed/>
                </p:oleObj>
              </mc:Choice>
              <mc:Fallback>
                <p:oleObj name="公式" r:id="rId11" imgW="952669" imgH="361882"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894013" y="1638598"/>
                        <a:ext cx="2233612" cy="949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18" name="Object 78"/>
          <p:cNvGraphicFramePr>
            <a:graphicFrameLocks noChangeAspect="1"/>
          </p:cNvGraphicFramePr>
          <p:nvPr>
            <p:extLst>
              <p:ext uri="{D42A27DB-BD31-4B8C-83A1-F6EECF244321}">
                <p14:modId xmlns:p14="http://schemas.microsoft.com/office/powerpoint/2010/main" val="593705521"/>
              </p:ext>
            </p:extLst>
          </p:nvPr>
        </p:nvGraphicFramePr>
        <p:xfrm>
          <a:off x="7718425" y="1381423"/>
          <a:ext cx="446088" cy="530225"/>
        </p:xfrm>
        <a:graphic>
          <a:graphicData uri="http://schemas.openxmlformats.org/presentationml/2006/ole">
            <mc:AlternateContent xmlns:mc="http://schemas.openxmlformats.org/markup-compatibility/2006">
              <mc:Choice xmlns:v="urn:schemas-microsoft-com:vml" Requires="v">
                <p:oleObj spid="_x0000_s20487" name="Equation" r:id="rId13" imgW="133435" imgH="171450" progId="Equation.DSMT4">
                  <p:embed/>
                </p:oleObj>
              </mc:Choice>
              <mc:Fallback>
                <p:oleObj name="Equation" r:id="rId13" imgW="133435" imgH="171450" progId="Equation.DSMT4">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18425" y="1381423"/>
                        <a:ext cx="446088" cy="530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19" name="Object 79"/>
          <p:cNvGraphicFramePr>
            <a:graphicFrameLocks noChangeAspect="1"/>
          </p:cNvGraphicFramePr>
          <p:nvPr>
            <p:extLst>
              <p:ext uri="{D42A27DB-BD31-4B8C-83A1-F6EECF244321}">
                <p14:modId xmlns:p14="http://schemas.microsoft.com/office/powerpoint/2010/main" val="508289079"/>
              </p:ext>
            </p:extLst>
          </p:nvPr>
        </p:nvGraphicFramePr>
        <p:xfrm>
          <a:off x="8523288" y="806748"/>
          <a:ext cx="334962" cy="361950"/>
        </p:xfrm>
        <a:graphic>
          <a:graphicData uri="http://schemas.openxmlformats.org/presentationml/2006/ole">
            <mc:AlternateContent xmlns:mc="http://schemas.openxmlformats.org/markup-compatibility/2006">
              <mc:Choice xmlns:v="urn:schemas-microsoft-com:vml" Requires="v">
                <p:oleObj spid="_x0000_s20488" name="公式" r:id="rId15" imgW="85683" imgH="95216" progId="Equation.3">
                  <p:embed/>
                </p:oleObj>
              </mc:Choice>
              <mc:Fallback>
                <p:oleObj name="公式" r:id="rId15" imgW="85683" imgH="95216"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8523288" y="806748"/>
                        <a:ext cx="334962" cy="361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20" name="Object 80"/>
          <p:cNvGraphicFramePr>
            <a:graphicFrameLocks noChangeAspect="1"/>
          </p:cNvGraphicFramePr>
          <p:nvPr>
            <p:extLst>
              <p:ext uri="{D42A27DB-BD31-4B8C-83A1-F6EECF244321}">
                <p14:modId xmlns:p14="http://schemas.microsoft.com/office/powerpoint/2010/main" val="1688249825"/>
              </p:ext>
            </p:extLst>
          </p:nvPr>
        </p:nvGraphicFramePr>
        <p:xfrm>
          <a:off x="7718425" y="2319636"/>
          <a:ext cx="446088" cy="530225"/>
        </p:xfrm>
        <a:graphic>
          <a:graphicData uri="http://schemas.openxmlformats.org/presentationml/2006/ole">
            <mc:AlternateContent xmlns:mc="http://schemas.openxmlformats.org/markup-compatibility/2006">
              <mc:Choice xmlns:v="urn:schemas-microsoft-com:vml" Requires="v">
                <p:oleObj spid="_x0000_s20489" name="Equation" r:id="rId17" imgW="133435" imgH="171450" progId="Equation.DSMT4">
                  <p:embed/>
                </p:oleObj>
              </mc:Choice>
              <mc:Fallback>
                <p:oleObj name="Equation" r:id="rId17" imgW="133435" imgH="171450" progId="Equation.DSMT4">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7718425" y="2319636"/>
                        <a:ext cx="446088" cy="530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21" name="Object 81"/>
          <p:cNvGraphicFramePr>
            <a:graphicFrameLocks noChangeAspect="1"/>
          </p:cNvGraphicFramePr>
          <p:nvPr>
            <p:extLst>
              <p:ext uri="{D42A27DB-BD31-4B8C-83A1-F6EECF244321}">
                <p14:modId xmlns:p14="http://schemas.microsoft.com/office/powerpoint/2010/main" val="3661920672"/>
              </p:ext>
            </p:extLst>
          </p:nvPr>
        </p:nvGraphicFramePr>
        <p:xfrm>
          <a:off x="7515225" y="806748"/>
          <a:ext cx="334963" cy="361950"/>
        </p:xfrm>
        <a:graphic>
          <a:graphicData uri="http://schemas.openxmlformats.org/presentationml/2006/ole">
            <mc:AlternateContent xmlns:mc="http://schemas.openxmlformats.org/markup-compatibility/2006">
              <mc:Choice xmlns:v="urn:schemas-microsoft-com:vml" Requires="v">
                <p:oleObj spid="_x0000_s20490" name="公式" r:id="rId19" imgW="85683" imgH="95216" progId="Equation.3">
                  <p:embed/>
                </p:oleObj>
              </mc:Choice>
              <mc:Fallback>
                <p:oleObj name="公式" r:id="rId19" imgW="85683" imgH="95216" progId="Equation.3">
                  <p:embed/>
                  <p:pic>
                    <p:nvPicPr>
                      <p:cNvPr id="0" name=""/>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7515225" y="806748"/>
                        <a:ext cx="334963" cy="3619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22" name="Object 82"/>
          <p:cNvGraphicFramePr>
            <a:graphicFrameLocks noChangeAspect="1"/>
          </p:cNvGraphicFramePr>
          <p:nvPr>
            <p:extLst>
              <p:ext uri="{D42A27DB-BD31-4B8C-83A1-F6EECF244321}">
                <p14:modId xmlns:p14="http://schemas.microsoft.com/office/powerpoint/2010/main" val="4050562133"/>
              </p:ext>
            </p:extLst>
          </p:nvPr>
        </p:nvGraphicFramePr>
        <p:xfrm>
          <a:off x="6724650" y="3357861"/>
          <a:ext cx="446088" cy="474662"/>
        </p:xfrm>
        <a:graphic>
          <a:graphicData uri="http://schemas.openxmlformats.org/presentationml/2006/ole">
            <mc:AlternateContent xmlns:mc="http://schemas.openxmlformats.org/markup-compatibility/2006">
              <mc:Choice xmlns:v="urn:schemas-microsoft-com:vml" Requires="v">
                <p:oleObj spid="_x0000_s20491" name="公式" r:id="rId21" imgW="133435" imgH="152468" progId="Equation.3">
                  <p:embed/>
                </p:oleObj>
              </mc:Choice>
              <mc:Fallback>
                <p:oleObj name="公式" r:id="rId21" imgW="133435" imgH="152468" progId="Equation.3">
                  <p:embed/>
                  <p:pic>
                    <p:nvPicPr>
                      <p:cNvPr id="0" name=""/>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6724650" y="3357861"/>
                        <a:ext cx="446088" cy="4746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23" name="Object 83"/>
          <p:cNvGraphicFramePr>
            <a:graphicFrameLocks noChangeAspect="1"/>
          </p:cNvGraphicFramePr>
          <p:nvPr>
            <p:extLst>
              <p:ext uri="{D42A27DB-BD31-4B8C-83A1-F6EECF244321}">
                <p14:modId xmlns:p14="http://schemas.microsoft.com/office/powerpoint/2010/main" val="2261548321"/>
              </p:ext>
            </p:extLst>
          </p:nvPr>
        </p:nvGraphicFramePr>
        <p:xfrm>
          <a:off x="7720013" y="3357861"/>
          <a:ext cx="474662" cy="474662"/>
        </p:xfrm>
        <a:graphic>
          <a:graphicData uri="http://schemas.openxmlformats.org/presentationml/2006/ole">
            <mc:AlternateContent xmlns:mc="http://schemas.openxmlformats.org/markup-compatibility/2006">
              <mc:Choice xmlns:v="urn:schemas-microsoft-com:vml" Requires="v">
                <p:oleObj spid="_x0000_s20492" name="公式" r:id="rId23" imgW="152400" imgH="152468" progId="Equation.3">
                  <p:embed/>
                </p:oleObj>
              </mc:Choice>
              <mc:Fallback>
                <p:oleObj name="公式" r:id="rId23" imgW="152400" imgH="152468" progId="Equation.3">
                  <p:embed/>
                  <p:pic>
                    <p:nvPicPr>
                      <p:cNvPr id="0" name=""/>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7720013" y="3357861"/>
                        <a:ext cx="474662" cy="4746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24" name="Object 84"/>
          <p:cNvGraphicFramePr>
            <a:graphicFrameLocks noChangeAspect="1"/>
          </p:cNvGraphicFramePr>
          <p:nvPr>
            <p:extLst>
              <p:ext uri="{D42A27DB-BD31-4B8C-83A1-F6EECF244321}">
                <p14:modId xmlns:p14="http://schemas.microsoft.com/office/powerpoint/2010/main" val="2392198218"/>
              </p:ext>
            </p:extLst>
          </p:nvPr>
        </p:nvGraphicFramePr>
        <p:xfrm>
          <a:off x="8570913" y="3357861"/>
          <a:ext cx="474662" cy="474662"/>
        </p:xfrm>
        <a:graphic>
          <a:graphicData uri="http://schemas.openxmlformats.org/presentationml/2006/ole">
            <mc:AlternateContent xmlns:mc="http://schemas.openxmlformats.org/markup-compatibility/2006">
              <mc:Choice xmlns:v="urn:schemas-microsoft-com:vml" Requires="v">
                <p:oleObj spid="_x0000_s20493" name="公式" r:id="rId25" imgW="152400" imgH="152468" progId="Equation.3">
                  <p:embed/>
                </p:oleObj>
              </mc:Choice>
              <mc:Fallback>
                <p:oleObj name="公式" r:id="rId25" imgW="152400" imgH="152468" progId="Equation.3">
                  <p:embed/>
                  <p:pic>
                    <p:nvPicPr>
                      <p:cNvPr id="0" name=""/>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8570913" y="3357861"/>
                        <a:ext cx="474662" cy="4746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0725" name="Text Box 85"/>
          <p:cNvSpPr txBox="1">
            <a:spLocks noChangeArrowheads="1"/>
          </p:cNvSpPr>
          <p:nvPr/>
        </p:nvSpPr>
        <p:spPr bwMode="auto">
          <a:xfrm>
            <a:off x="847725" y="816273"/>
            <a:ext cx="3232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FFFFFF"/>
                </a:solidFill>
                <a:ea typeface="楷体_GB2312" pitchFamily="49" charset="-122"/>
              </a:rPr>
              <a:t>•</a:t>
            </a:r>
            <a:r>
              <a:rPr lang="en-US" altLang="zh-CN">
                <a:solidFill>
                  <a:srgbClr val="FFFFFF"/>
                </a:solidFill>
                <a:latin typeface="楷体_GB2312" pitchFamily="49" charset="-122"/>
                <a:ea typeface="楷体_GB2312" pitchFamily="49" charset="-122"/>
              </a:rPr>
              <a:t> </a:t>
            </a:r>
            <a:r>
              <a:rPr lang="zh-CN" altLang="en-US">
                <a:solidFill>
                  <a:srgbClr val="FFFFFF"/>
                </a:solidFill>
                <a:latin typeface="楷体_GB2312" pitchFamily="49" charset="-122"/>
                <a:ea typeface="楷体_GB2312" pitchFamily="49" charset="-122"/>
              </a:rPr>
              <a:t>在两板外侧</a:t>
            </a:r>
          </a:p>
        </p:txBody>
      </p:sp>
      <p:sp>
        <p:nvSpPr>
          <p:cNvPr id="240726" name="Text Box 86"/>
          <p:cNvSpPr txBox="1">
            <a:spLocks noChangeArrowheads="1"/>
          </p:cNvSpPr>
          <p:nvPr/>
        </p:nvSpPr>
        <p:spPr bwMode="auto">
          <a:xfrm>
            <a:off x="835025" y="1867198"/>
            <a:ext cx="3232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FFFFFF"/>
                </a:solidFill>
                <a:ea typeface="楷体_GB2312" pitchFamily="49" charset="-122"/>
              </a:rPr>
              <a:t>•</a:t>
            </a:r>
            <a:r>
              <a:rPr lang="en-US" altLang="zh-CN">
                <a:solidFill>
                  <a:srgbClr val="FFFFFF"/>
                </a:solidFill>
                <a:latin typeface="楷体_GB2312" pitchFamily="49" charset="-122"/>
                <a:ea typeface="楷体_GB2312" pitchFamily="49" charset="-122"/>
              </a:rPr>
              <a:t> </a:t>
            </a:r>
            <a:r>
              <a:rPr lang="zh-CN" altLang="en-US">
                <a:solidFill>
                  <a:srgbClr val="FFFFFF"/>
                </a:solidFill>
                <a:latin typeface="楷体_GB2312" pitchFamily="49" charset="-122"/>
                <a:ea typeface="楷体_GB2312" pitchFamily="49" charset="-122"/>
              </a:rPr>
              <a:t>在两板内侧</a:t>
            </a:r>
          </a:p>
        </p:txBody>
      </p:sp>
      <p:graphicFrame>
        <p:nvGraphicFramePr>
          <p:cNvPr id="240728" name="Object 88"/>
          <p:cNvGraphicFramePr>
            <a:graphicFrameLocks noChangeAspect="1"/>
          </p:cNvGraphicFramePr>
          <p:nvPr>
            <p:extLst>
              <p:ext uri="{D42A27DB-BD31-4B8C-83A1-F6EECF244321}">
                <p14:modId xmlns:p14="http://schemas.microsoft.com/office/powerpoint/2010/main" val="1944585448"/>
              </p:ext>
            </p:extLst>
          </p:nvPr>
        </p:nvGraphicFramePr>
        <p:xfrm>
          <a:off x="5148263" y="816273"/>
          <a:ext cx="530225" cy="390525"/>
        </p:xfrm>
        <a:graphic>
          <a:graphicData uri="http://schemas.openxmlformats.org/presentationml/2006/ole">
            <mc:AlternateContent xmlns:mc="http://schemas.openxmlformats.org/markup-compatibility/2006">
              <mc:Choice xmlns:v="urn:schemas-microsoft-com:vml" Requires="v">
                <p:oleObj spid="_x0000_s20494" name="公式" r:id="rId27" imgW="171365" imgH="114198" progId="Equation.3">
                  <p:embed/>
                </p:oleObj>
              </mc:Choice>
              <mc:Fallback>
                <p:oleObj name="公式" r:id="rId27" imgW="171365" imgH="114198" progId="Equation.3">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5148263" y="816273"/>
                        <a:ext cx="530225" cy="3905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29" name="Object 89"/>
          <p:cNvGraphicFramePr>
            <a:graphicFrameLocks noChangeAspect="1"/>
          </p:cNvGraphicFramePr>
          <p:nvPr>
            <p:extLst>
              <p:ext uri="{D42A27DB-BD31-4B8C-83A1-F6EECF244321}">
                <p14:modId xmlns:p14="http://schemas.microsoft.com/office/powerpoint/2010/main" val="155592504"/>
              </p:ext>
            </p:extLst>
          </p:nvPr>
        </p:nvGraphicFramePr>
        <p:xfrm>
          <a:off x="5148263" y="1629073"/>
          <a:ext cx="754062" cy="949325"/>
        </p:xfrm>
        <a:graphic>
          <a:graphicData uri="http://schemas.openxmlformats.org/presentationml/2006/ole">
            <mc:AlternateContent xmlns:mc="http://schemas.openxmlformats.org/markup-compatibility/2006">
              <mc:Choice xmlns:v="urn:schemas-microsoft-com:vml" Requires="v">
                <p:oleObj spid="_x0000_s20495" name="公式" r:id="rId29" imgW="276352" imgH="361882" progId="Equation.3">
                  <p:embed/>
                </p:oleObj>
              </mc:Choice>
              <mc:Fallback>
                <p:oleObj name="公式" r:id="rId29" imgW="276352" imgH="361882" progId="Equation.3">
                  <p:embed/>
                  <p:pic>
                    <p:nvPicPr>
                      <p:cNvPr id="0" name=""/>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5148263" y="1629073"/>
                        <a:ext cx="754062" cy="9493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40735" name="Text Box 95"/>
          <p:cNvSpPr txBox="1">
            <a:spLocks noChangeArrowheads="1"/>
          </p:cNvSpPr>
          <p:nvPr/>
        </p:nvSpPr>
        <p:spPr bwMode="auto">
          <a:xfrm>
            <a:off x="35496" y="2636912"/>
            <a:ext cx="2133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00FFFF"/>
                </a:solidFill>
                <a:latin typeface="楷体_GB2312" pitchFamily="49" charset="-122"/>
                <a:ea typeface="楷体_GB2312" pitchFamily="49" charset="-122"/>
              </a:rPr>
              <a:t>小结：</a:t>
            </a:r>
          </a:p>
        </p:txBody>
      </p:sp>
      <p:sp>
        <p:nvSpPr>
          <p:cNvPr id="240736" name="Text Box 96"/>
          <p:cNvSpPr txBox="1">
            <a:spLocks noChangeArrowheads="1"/>
          </p:cNvSpPr>
          <p:nvPr/>
        </p:nvSpPr>
        <p:spPr bwMode="auto">
          <a:xfrm>
            <a:off x="827088" y="2636912"/>
            <a:ext cx="5689600" cy="9198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20000"/>
              </a:lnSpc>
            </a:pPr>
            <a:r>
              <a:rPr lang="en-US" altLang="zh-CN" dirty="0">
                <a:solidFill>
                  <a:srgbClr val="00FFFF"/>
                </a:solidFill>
                <a:latin typeface="楷体_GB2312" pitchFamily="49" charset="-122"/>
                <a:ea typeface="楷体_GB2312" pitchFamily="49" charset="-122"/>
              </a:rPr>
              <a:t>1. </a:t>
            </a:r>
            <a:r>
              <a:rPr lang="zh-CN" altLang="en-US" dirty="0">
                <a:solidFill>
                  <a:srgbClr val="00FFFF"/>
                </a:solidFill>
                <a:ea typeface="楷体_GB2312" pitchFamily="49" charset="-122"/>
                <a:cs typeface="Times New Roman" panose="02020603050405020304" pitchFamily="18" charset="0"/>
              </a:rPr>
              <a:t>用电场强度的定义，根据叠加原理求电场强度的方法和步骤：</a:t>
            </a:r>
            <a:r>
              <a:rPr lang="zh-CN" altLang="en-US" dirty="0">
                <a:solidFill>
                  <a:srgbClr val="00FFFF"/>
                </a:solidFill>
                <a:latin typeface="楷体_GB2312" pitchFamily="49" charset="-122"/>
                <a:ea typeface="楷体_GB2312" pitchFamily="49" charset="-122"/>
              </a:rPr>
              <a:t> </a:t>
            </a:r>
          </a:p>
        </p:txBody>
      </p:sp>
      <p:sp>
        <p:nvSpPr>
          <p:cNvPr id="240738" name="Text Box 98"/>
          <p:cNvSpPr txBox="1">
            <a:spLocks noChangeArrowheads="1"/>
          </p:cNvSpPr>
          <p:nvPr/>
        </p:nvSpPr>
        <p:spPr bwMode="auto">
          <a:xfrm>
            <a:off x="85725" y="3669011"/>
            <a:ext cx="67913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ea typeface="楷体_GB2312" pitchFamily="49" charset="-122"/>
                <a:cs typeface="Times New Roman" panose="02020603050405020304" pitchFamily="18" charset="0"/>
              </a:rPr>
              <a:t>（</a:t>
            </a:r>
            <a:r>
              <a:rPr lang="en-US" altLang="zh-CN" dirty="0">
                <a:solidFill>
                  <a:srgbClr val="FFFFFF"/>
                </a:solidFill>
                <a:latin typeface="楷体_GB2312" pitchFamily="49" charset="-122"/>
                <a:ea typeface="楷体_GB2312" pitchFamily="49" charset="-122"/>
                <a:cs typeface="Times New Roman" panose="02020603050405020304" pitchFamily="18" charset="0"/>
              </a:rPr>
              <a:t>1</a:t>
            </a:r>
            <a:r>
              <a:rPr lang="zh-CN" altLang="en-US" dirty="0">
                <a:solidFill>
                  <a:srgbClr val="FFFFFF"/>
                </a:solidFill>
                <a:ea typeface="楷体_GB2312" pitchFamily="49" charset="-122"/>
                <a:cs typeface="Times New Roman" panose="02020603050405020304" pitchFamily="18" charset="0"/>
              </a:rPr>
              <a:t>）根据已知的电荷分布，取适当的电荷元</a:t>
            </a:r>
            <a:r>
              <a:rPr lang="zh-CN" altLang="en-US" dirty="0">
                <a:solidFill>
                  <a:srgbClr val="FFFFFF"/>
                </a:solidFill>
                <a:latin typeface="楷体_GB2312" pitchFamily="49" charset="-122"/>
                <a:ea typeface="楷体_GB2312" pitchFamily="49" charset="-122"/>
                <a:cs typeface="Times New Roman" panose="02020603050405020304" pitchFamily="18" charset="0"/>
              </a:rPr>
              <a:t> </a:t>
            </a:r>
          </a:p>
        </p:txBody>
      </p:sp>
      <p:sp>
        <p:nvSpPr>
          <p:cNvPr id="240739" name="Text Box 99"/>
          <p:cNvSpPr txBox="1">
            <a:spLocks noChangeArrowheads="1"/>
          </p:cNvSpPr>
          <p:nvPr/>
        </p:nvSpPr>
        <p:spPr bwMode="auto">
          <a:xfrm>
            <a:off x="107950" y="4172248"/>
            <a:ext cx="83391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cs typeface="Times New Roman" panose="02020603050405020304" pitchFamily="18" charset="0"/>
              </a:rPr>
              <a:t>（</a:t>
            </a:r>
            <a:r>
              <a:rPr lang="en-US" altLang="zh-CN">
                <a:solidFill>
                  <a:srgbClr val="FFFFFF"/>
                </a:solidFill>
                <a:latin typeface="楷体_GB2312" pitchFamily="49" charset="-122"/>
                <a:ea typeface="楷体_GB2312" pitchFamily="49" charset="-122"/>
                <a:cs typeface="Times New Roman" panose="02020603050405020304" pitchFamily="18" charset="0"/>
              </a:rPr>
              <a:t>2</a:t>
            </a:r>
            <a:r>
              <a:rPr lang="zh-CN" altLang="en-US">
                <a:solidFill>
                  <a:srgbClr val="FFFFFF"/>
                </a:solidFill>
                <a:ea typeface="楷体_GB2312" pitchFamily="49" charset="-122"/>
                <a:cs typeface="Times New Roman" panose="02020603050405020304" pitchFamily="18" charset="0"/>
              </a:rPr>
              <a:t>）根据点电荷的场强，写出电荷元      产生的场强</a:t>
            </a:r>
            <a:r>
              <a:rPr lang="zh-CN" altLang="en-US">
                <a:solidFill>
                  <a:srgbClr val="FFFFFF"/>
                </a:solidFill>
                <a:latin typeface="楷体_GB2312" pitchFamily="49" charset="-122"/>
                <a:ea typeface="楷体_GB2312" pitchFamily="49" charset="-122"/>
                <a:cs typeface="Times New Roman" panose="02020603050405020304" pitchFamily="18" charset="0"/>
              </a:rPr>
              <a:t>  </a:t>
            </a:r>
          </a:p>
        </p:txBody>
      </p:sp>
      <p:sp>
        <p:nvSpPr>
          <p:cNvPr id="240740" name="Text Box 100"/>
          <p:cNvSpPr txBox="1">
            <a:spLocks noChangeArrowheads="1"/>
          </p:cNvSpPr>
          <p:nvPr/>
        </p:nvSpPr>
        <p:spPr bwMode="auto">
          <a:xfrm>
            <a:off x="120650" y="5570836"/>
            <a:ext cx="81597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cs typeface="Times New Roman" panose="02020603050405020304" pitchFamily="18" charset="0"/>
              </a:rPr>
              <a:t>（</a:t>
            </a:r>
            <a:r>
              <a:rPr lang="en-US" altLang="zh-CN">
                <a:solidFill>
                  <a:srgbClr val="FFFFFF"/>
                </a:solidFill>
                <a:ea typeface="楷体_GB2312" pitchFamily="49" charset="-122"/>
                <a:cs typeface="Times New Roman" panose="02020603050405020304" pitchFamily="18" charset="0"/>
              </a:rPr>
              <a:t>3</a:t>
            </a:r>
            <a:r>
              <a:rPr lang="zh-CN" altLang="en-US">
                <a:solidFill>
                  <a:srgbClr val="FFFFFF"/>
                </a:solidFill>
                <a:ea typeface="楷体_GB2312" pitchFamily="49" charset="-122"/>
                <a:cs typeface="Times New Roman" panose="02020603050405020304" pitchFamily="18" charset="0"/>
              </a:rPr>
              <a:t>）选适当的坐标系，求      的各分量，积分求出</a:t>
            </a:r>
            <a:r>
              <a:rPr lang="zh-CN" altLang="en-US">
                <a:solidFill>
                  <a:srgbClr val="FFFFFF"/>
                </a:solidFill>
                <a:latin typeface="楷体_GB2312" pitchFamily="49" charset="-122"/>
                <a:ea typeface="楷体_GB2312" pitchFamily="49" charset="-122"/>
                <a:cs typeface="Times New Roman" panose="02020603050405020304" pitchFamily="18" charset="0"/>
              </a:rPr>
              <a:t>  </a:t>
            </a:r>
          </a:p>
        </p:txBody>
      </p:sp>
      <p:sp>
        <p:nvSpPr>
          <p:cNvPr id="240741" name="Text Box 101"/>
          <p:cNvSpPr txBox="1">
            <a:spLocks noChangeArrowheads="1"/>
          </p:cNvSpPr>
          <p:nvPr/>
        </p:nvSpPr>
        <p:spPr bwMode="auto">
          <a:xfrm>
            <a:off x="85724" y="6140748"/>
            <a:ext cx="8878763"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ea typeface="楷体_GB2312" pitchFamily="49" charset="-122"/>
                <a:cs typeface="Times New Roman" panose="02020603050405020304" pitchFamily="18" charset="0"/>
              </a:rPr>
              <a:t>（</a:t>
            </a:r>
            <a:r>
              <a:rPr lang="en-US" altLang="zh-CN" dirty="0">
                <a:solidFill>
                  <a:srgbClr val="FFFFFF"/>
                </a:solidFill>
                <a:ea typeface="楷体_GB2312" pitchFamily="49" charset="-122"/>
                <a:cs typeface="Times New Roman" panose="02020603050405020304" pitchFamily="18" charset="0"/>
              </a:rPr>
              <a:t>4</a:t>
            </a:r>
            <a:r>
              <a:rPr lang="zh-CN" altLang="en-US" dirty="0">
                <a:solidFill>
                  <a:srgbClr val="FFFFFF"/>
                </a:solidFill>
                <a:ea typeface="楷体_GB2312" pitchFamily="49" charset="-122"/>
                <a:cs typeface="Times New Roman" panose="02020603050405020304" pitchFamily="18" charset="0"/>
              </a:rPr>
              <a:t>）最后求出       。</a:t>
            </a:r>
            <a:r>
              <a:rPr lang="zh-CN" altLang="en-US" dirty="0">
                <a:solidFill>
                  <a:schemeClr val="accent1">
                    <a:lumMod val="60000"/>
                    <a:lumOff val="40000"/>
                  </a:schemeClr>
                </a:solidFill>
                <a:ea typeface="楷体_GB2312" pitchFamily="49" charset="-122"/>
                <a:cs typeface="Times New Roman" panose="02020603050405020304" pitchFamily="18" charset="0"/>
              </a:rPr>
              <a:t>求解过程中要重视</a:t>
            </a:r>
            <a:r>
              <a:rPr lang="zh-CN" altLang="en-US" dirty="0">
                <a:solidFill>
                  <a:srgbClr val="FFFF00"/>
                </a:solidFill>
                <a:ea typeface="楷体_GB2312" pitchFamily="49" charset="-122"/>
                <a:cs typeface="Times New Roman" panose="02020603050405020304" pitchFamily="18" charset="0"/>
              </a:rPr>
              <a:t>统一变量</a:t>
            </a:r>
            <a:r>
              <a:rPr lang="zh-CN" altLang="en-US" dirty="0">
                <a:solidFill>
                  <a:schemeClr val="accent1">
                    <a:lumMod val="60000"/>
                    <a:lumOff val="40000"/>
                  </a:schemeClr>
                </a:solidFill>
                <a:ea typeface="楷体_GB2312" pitchFamily="49" charset="-122"/>
                <a:cs typeface="Times New Roman" panose="02020603050405020304" pitchFamily="18" charset="0"/>
              </a:rPr>
              <a:t>和</a:t>
            </a:r>
            <a:r>
              <a:rPr lang="zh-CN" altLang="en-US" dirty="0">
                <a:solidFill>
                  <a:srgbClr val="FFFF00"/>
                </a:solidFill>
                <a:ea typeface="楷体_GB2312" pitchFamily="49" charset="-122"/>
                <a:cs typeface="Times New Roman" panose="02020603050405020304" pitchFamily="18" charset="0"/>
              </a:rPr>
              <a:t>对称性分析</a:t>
            </a:r>
            <a:r>
              <a:rPr lang="zh-CN" altLang="en-US" dirty="0">
                <a:solidFill>
                  <a:schemeClr val="accent1">
                    <a:lumMod val="60000"/>
                    <a:lumOff val="40000"/>
                  </a:schemeClr>
                </a:solidFill>
                <a:ea typeface="楷体_GB2312" pitchFamily="49" charset="-122"/>
                <a:cs typeface="Times New Roman" panose="02020603050405020304" pitchFamily="18" charset="0"/>
              </a:rPr>
              <a:t>。</a:t>
            </a:r>
            <a:r>
              <a:rPr lang="zh-CN" altLang="en-US" dirty="0">
                <a:solidFill>
                  <a:schemeClr val="accent1">
                    <a:lumMod val="60000"/>
                    <a:lumOff val="40000"/>
                  </a:schemeClr>
                </a:solidFill>
                <a:latin typeface="楷体_GB2312" pitchFamily="49" charset="-122"/>
                <a:ea typeface="楷体_GB2312" pitchFamily="49" charset="-122"/>
                <a:cs typeface="Times New Roman" panose="02020603050405020304" pitchFamily="18" charset="0"/>
              </a:rPr>
              <a:t> </a:t>
            </a:r>
          </a:p>
        </p:txBody>
      </p:sp>
      <p:graphicFrame>
        <p:nvGraphicFramePr>
          <p:cNvPr id="240742" name="Object 102"/>
          <p:cNvGraphicFramePr>
            <a:graphicFrameLocks noChangeAspect="1"/>
          </p:cNvGraphicFramePr>
          <p:nvPr>
            <p:extLst>
              <p:ext uri="{D42A27DB-BD31-4B8C-83A1-F6EECF244321}">
                <p14:modId xmlns:p14="http://schemas.microsoft.com/office/powerpoint/2010/main" val="2754013175"/>
              </p:ext>
            </p:extLst>
          </p:nvPr>
        </p:nvGraphicFramePr>
        <p:xfrm>
          <a:off x="3694113" y="5545436"/>
          <a:ext cx="517525" cy="446087"/>
        </p:xfrm>
        <a:graphic>
          <a:graphicData uri="http://schemas.openxmlformats.org/presentationml/2006/ole">
            <mc:AlternateContent xmlns:mc="http://schemas.openxmlformats.org/markup-compatibility/2006">
              <mc:Choice xmlns:v="urn:schemas-microsoft-com:vml" Requires="v">
                <p:oleObj spid="_x0000_s20496" name="Equation" r:id="rId31" imgW="161883" imgH="133486" progId="Equation.DSMT4">
                  <p:embed/>
                </p:oleObj>
              </mc:Choice>
              <mc:Fallback>
                <p:oleObj name="Equation" r:id="rId31" imgW="161883" imgH="133486" progId="Equation.DSMT4">
                  <p:embed/>
                  <p:pic>
                    <p:nvPicPr>
                      <p:cNvPr id="0" name=""/>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3694113" y="5545436"/>
                        <a:ext cx="517525" cy="4460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43" name="Object 103"/>
          <p:cNvGraphicFramePr>
            <a:graphicFrameLocks noChangeAspect="1"/>
          </p:cNvGraphicFramePr>
          <p:nvPr>
            <p:extLst>
              <p:ext uri="{D42A27DB-BD31-4B8C-83A1-F6EECF244321}">
                <p14:modId xmlns:p14="http://schemas.microsoft.com/office/powerpoint/2010/main" val="3943978597"/>
              </p:ext>
            </p:extLst>
          </p:nvPr>
        </p:nvGraphicFramePr>
        <p:xfrm>
          <a:off x="2246313" y="4581823"/>
          <a:ext cx="2541587" cy="1020763"/>
        </p:xfrm>
        <a:graphic>
          <a:graphicData uri="http://schemas.openxmlformats.org/presentationml/2006/ole">
            <mc:AlternateContent xmlns:mc="http://schemas.openxmlformats.org/markup-compatibility/2006">
              <mc:Choice xmlns:v="urn:schemas-microsoft-com:vml" Requires="v">
                <p:oleObj spid="_x0000_s20497" name="Equation" r:id="rId33" imgW="971635" imgH="361882" progId="Equation.DSMT4">
                  <p:embed/>
                </p:oleObj>
              </mc:Choice>
              <mc:Fallback>
                <p:oleObj name="Equation" r:id="rId33" imgW="971635" imgH="361882" progId="Equation.DSMT4">
                  <p:embed/>
                  <p:pic>
                    <p:nvPicPr>
                      <p:cNvPr id="0" name=""/>
                      <p:cNvPicPr>
                        <a:picLocks noChangeAspect="1"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2246313" y="4581823"/>
                        <a:ext cx="2541587" cy="10207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44" name="Object 104"/>
          <p:cNvGraphicFramePr>
            <a:graphicFrameLocks noChangeAspect="1"/>
          </p:cNvGraphicFramePr>
          <p:nvPr>
            <p:extLst>
              <p:ext uri="{D42A27DB-BD31-4B8C-83A1-F6EECF244321}">
                <p14:modId xmlns:p14="http://schemas.microsoft.com/office/powerpoint/2010/main" val="2683509910"/>
              </p:ext>
            </p:extLst>
          </p:nvPr>
        </p:nvGraphicFramePr>
        <p:xfrm>
          <a:off x="5249863" y="4172248"/>
          <a:ext cx="496887" cy="481013"/>
        </p:xfrm>
        <a:graphic>
          <a:graphicData uri="http://schemas.openxmlformats.org/presentationml/2006/ole">
            <mc:AlternateContent xmlns:mc="http://schemas.openxmlformats.org/markup-compatibility/2006">
              <mc:Choice xmlns:v="urn:schemas-microsoft-com:vml" Requires="v">
                <p:oleObj spid="_x0000_s20498" name="Equation" r:id="rId35" imgW="133435" imgH="133486" progId="Equation.DSMT4">
                  <p:embed/>
                </p:oleObj>
              </mc:Choice>
              <mc:Fallback>
                <p:oleObj name="Equation" r:id="rId35" imgW="133435" imgH="133486" progId="Equation.DSMT4">
                  <p:embed/>
                  <p:pic>
                    <p:nvPicPr>
                      <p:cNvPr id="0" name=""/>
                      <p:cNvPicPr>
                        <a:picLocks noChangeAspect="1" noChangeArrowheads="1"/>
                      </p:cNvPicPr>
                      <p:nvPr/>
                    </p:nvPicPr>
                    <p:blipFill>
                      <a:blip r:embed="rId36">
                        <a:extLst>
                          <a:ext uri="{28A0092B-C50C-407E-A947-70E740481C1C}">
                            <a14:useLocalDpi xmlns:a14="http://schemas.microsoft.com/office/drawing/2010/main" val="0"/>
                          </a:ext>
                        </a:extLst>
                      </a:blip>
                      <a:srcRect/>
                      <a:stretch>
                        <a:fillRect/>
                      </a:stretch>
                    </p:blipFill>
                    <p:spPr bwMode="auto">
                      <a:xfrm>
                        <a:off x="5249863" y="4172248"/>
                        <a:ext cx="496887" cy="4810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45" name="Object 105"/>
          <p:cNvGraphicFramePr>
            <a:graphicFrameLocks noChangeAspect="1"/>
          </p:cNvGraphicFramePr>
          <p:nvPr>
            <p:extLst>
              <p:ext uri="{D42A27DB-BD31-4B8C-83A1-F6EECF244321}">
                <p14:modId xmlns:p14="http://schemas.microsoft.com/office/powerpoint/2010/main" val="2618088250"/>
              </p:ext>
            </p:extLst>
          </p:nvPr>
        </p:nvGraphicFramePr>
        <p:xfrm>
          <a:off x="6156325" y="3669011"/>
          <a:ext cx="495300" cy="481012"/>
        </p:xfrm>
        <a:graphic>
          <a:graphicData uri="http://schemas.openxmlformats.org/presentationml/2006/ole">
            <mc:AlternateContent xmlns:mc="http://schemas.openxmlformats.org/markup-compatibility/2006">
              <mc:Choice xmlns:v="urn:schemas-microsoft-com:vml" Requires="v">
                <p:oleObj spid="_x0000_s20499" name="Equation" r:id="rId37" imgW="133435" imgH="133486" progId="Equation.DSMT4">
                  <p:embed/>
                </p:oleObj>
              </mc:Choice>
              <mc:Fallback>
                <p:oleObj name="Equation" r:id="rId37" imgW="133435" imgH="133486" progId="Equation.DSMT4">
                  <p:embed/>
                  <p:pic>
                    <p:nvPicPr>
                      <p:cNvPr id="0" name=""/>
                      <p:cNvPicPr>
                        <a:picLocks noChangeAspect="1" noChangeArrowheads="1"/>
                      </p:cNvPicPr>
                      <p:nvPr/>
                    </p:nvPicPr>
                    <p:blipFill>
                      <a:blip r:embed="rId38">
                        <a:extLst>
                          <a:ext uri="{28A0092B-C50C-407E-A947-70E740481C1C}">
                            <a14:useLocalDpi xmlns:a14="http://schemas.microsoft.com/office/drawing/2010/main" val="0"/>
                          </a:ext>
                        </a:extLst>
                      </a:blip>
                      <a:srcRect/>
                      <a:stretch>
                        <a:fillRect/>
                      </a:stretch>
                    </p:blipFill>
                    <p:spPr bwMode="auto">
                      <a:xfrm>
                        <a:off x="6156325" y="3669011"/>
                        <a:ext cx="495300" cy="4810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46" name="Object 106"/>
          <p:cNvGraphicFramePr>
            <a:graphicFrameLocks noChangeAspect="1"/>
          </p:cNvGraphicFramePr>
          <p:nvPr>
            <p:extLst>
              <p:ext uri="{D42A27DB-BD31-4B8C-83A1-F6EECF244321}">
                <p14:modId xmlns:p14="http://schemas.microsoft.com/office/powerpoint/2010/main" val="2378892209"/>
              </p:ext>
            </p:extLst>
          </p:nvPr>
        </p:nvGraphicFramePr>
        <p:xfrm>
          <a:off x="2268538" y="6093123"/>
          <a:ext cx="373062" cy="450850"/>
        </p:xfrm>
        <a:graphic>
          <a:graphicData uri="http://schemas.openxmlformats.org/presentationml/2006/ole">
            <mc:AlternateContent xmlns:mc="http://schemas.openxmlformats.org/markup-compatibility/2006">
              <mc:Choice xmlns:v="urn:schemas-microsoft-com:vml" Requires="v">
                <p:oleObj spid="_x0000_s20500" name="Equation" r:id="rId39" imgW="85683" imgH="123689" progId="Equation.DSMT4">
                  <p:embed/>
                </p:oleObj>
              </mc:Choice>
              <mc:Fallback>
                <p:oleObj name="Equation" r:id="rId39" imgW="85683" imgH="123689" progId="Equation.DSMT4">
                  <p:embed/>
                  <p:pic>
                    <p:nvPicPr>
                      <p:cNvPr id="0" name=""/>
                      <p:cNvPicPr>
                        <a:picLocks noChangeAspect="1" noChangeArrowheads="1"/>
                      </p:cNvPicPr>
                      <p:nvPr/>
                    </p:nvPicPr>
                    <p:blipFill>
                      <a:blip r:embed="rId40">
                        <a:extLst>
                          <a:ext uri="{28A0092B-C50C-407E-A947-70E740481C1C}">
                            <a14:useLocalDpi xmlns:a14="http://schemas.microsoft.com/office/drawing/2010/main" val="0"/>
                          </a:ext>
                        </a:extLst>
                      </a:blip>
                      <a:srcRect/>
                      <a:stretch>
                        <a:fillRect/>
                      </a:stretch>
                    </p:blipFill>
                    <p:spPr bwMode="auto">
                      <a:xfrm>
                        <a:off x="2268538" y="6093123"/>
                        <a:ext cx="373062" cy="4508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40747" name="Object 107"/>
          <p:cNvGraphicFramePr>
            <a:graphicFrameLocks noChangeAspect="1"/>
          </p:cNvGraphicFramePr>
          <p:nvPr>
            <p:extLst>
              <p:ext uri="{D42A27DB-BD31-4B8C-83A1-F6EECF244321}">
                <p14:modId xmlns:p14="http://schemas.microsoft.com/office/powerpoint/2010/main" val="825467344"/>
              </p:ext>
            </p:extLst>
          </p:nvPr>
        </p:nvGraphicFramePr>
        <p:xfrm>
          <a:off x="6938963" y="5523211"/>
          <a:ext cx="1520825" cy="571500"/>
        </p:xfrm>
        <a:graphic>
          <a:graphicData uri="http://schemas.openxmlformats.org/presentationml/2006/ole">
            <mc:AlternateContent xmlns:mc="http://schemas.openxmlformats.org/markup-compatibility/2006">
              <mc:Choice xmlns:v="urn:schemas-microsoft-com:vml" Requires="v">
                <p:oleObj spid="_x0000_s20501" name="Equation" r:id="rId41" imgW="552365" imgH="171450" progId="Equation.DSMT4">
                  <p:embed/>
                </p:oleObj>
              </mc:Choice>
              <mc:Fallback>
                <p:oleObj name="Equation" r:id="rId41" imgW="552365" imgH="171450" progId="Equation.DSMT4">
                  <p:embed/>
                  <p:pic>
                    <p:nvPicPr>
                      <p:cNvPr id="0" name=""/>
                      <p:cNvPicPr>
                        <a:picLocks noChangeAspect="1" noChangeArrowheads="1"/>
                      </p:cNvPicPr>
                      <p:nvPr/>
                    </p:nvPicPr>
                    <p:blipFill>
                      <a:blip r:embed="rId42">
                        <a:extLst>
                          <a:ext uri="{28A0092B-C50C-407E-A947-70E740481C1C}">
                            <a14:useLocalDpi xmlns:a14="http://schemas.microsoft.com/office/drawing/2010/main" val="0"/>
                          </a:ext>
                        </a:extLst>
                      </a:blip>
                      <a:srcRect/>
                      <a:stretch>
                        <a:fillRect/>
                      </a:stretch>
                    </p:blipFill>
                    <p:spPr bwMode="auto">
                      <a:xfrm>
                        <a:off x="6938963" y="5523211"/>
                        <a:ext cx="1520825" cy="571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FF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Tree>
    <p:extLst>
      <p:ext uri="{BB962C8B-B14F-4D97-AF65-F5344CB8AC3E}">
        <p14:creationId xmlns:p14="http://schemas.microsoft.com/office/powerpoint/2010/main" val="1279743192"/>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40697">
                                            <p:txEl>
                                              <p:pRg st="0" end="0"/>
                                            </p:txEl>
                                          </p:spTgt>
                                        </p:tgtEl>
                                        <p:attrNameLst>
                                          <p:attrName>style.visibility</p:attrName>
                                        </p:attrNameLst>
                                      </p:cBhvr>
                                      <p:to>
                                        <p:strVal val="visible"/>
                                      </p:to>
                                    </p:set>
                                    <p:animEffect transition="in" filter="wipe(left)">
                                      <p:cBhvr>
                                        <p:cTn id="7" dur="500"/>
                                        <p:tgtEl>
                                          <p:spTgt spid="240697">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40699">
                                            <p:txEl>
                                              <p:pRg st="0" end="0"/>
                                            </p:txEl>
                                          </p:spTgt>
                                        </p:tgtEl>
                                        <p:attrNameLst>
                                          <p:attrName>style.visibility</p:attrName>
                                        </p:attrNameLst>
                                      </p:cBhvr>
                                      <p:to>
                                        <p:strVal val="visible"/>
                                      </p:to>
                                    </p:set>
                                    <p:animEffect transition="in" filter="wipe(left)">
                                      <p:cBhvr>
                                        <p:cTn id="12" dur="500"/>
                                        <p:tgtEl>
                                          <p:spTgt spid="240699">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499"/>
                                          </p:stCondLst>
                                        </p:cTn>
                                        <p:tgtEl>
                                          <p:spTgt spid="240700"/>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8" fill="hold" nodeType="clickEffect">
                                  <p:stCondLst>
                                    <p:cond delay="0"/>
                                  </p:stCondLst>
                                  <p:childTnLst>
                                    <p:set>
                                      <p:cBhvr>
                                        <p:cTn id="20" dur="1" fill="hold">
                                          <p:stCondLst>
                                            <p:cond delay="0"/>
                                          </p:stCondLst>
                                        </p:cTn>
                                        <p:tgtEl>
                                          <p:spTgt spid="240701"/>
                                        </p:tgtEl>
                                        <p:attrNameLst>
                                          <p:attrName>style.visibility</p:attrName>
                                        </p:attrNameLst>
                                      </p:cBhvr>
                                      <p:to>
                                        <p:strVal val="visible"/>
                                      </p:to>
                                    </p:set>
                                    <p:animEffect transition="in" filter="wipe(left)">
                                      <p:cBhvr>
                                        <p:cTn id="21" dur="500"/>
                                        <p:tgtEl>
                                          <p:spTgt spid="240701"/>
                                        </p:tgtEl>
                                      </p:cBhvr>
                                    </p:animEffect>
                                  </p:childTnLst>
                                </p:cTn>
                              </p:par>
                            </p:childTnLst>
                          </p:cTn>
                        </p:par>
                      </p:childTnLst>
                    </p:cTn>
                  </p:par>
                  <p:par>
                    <p:cTn id="22" fill="hold" nodeType="clickPar">
                      <p:stCondLst>
                        <p:cond delay="indefinite"/>
                      </p:stCondLst>
                      <p:childTnLst>
                        <p:par>
                          <p:cTn id="23" fill="hold" nodeType="withGroup">
                            <p:stCondLst>
                              <p:cond delay="0"/>
                            </p:stCondLst>
                            <p:childTnLst>
                              <p:par>
                                <p:cTn id="24" presetID="1" presetClass="entr" presetSubtype="0" fill="hold" nodeType="clickEffect">
                                  <p:stCondLst>
                                    <p:cond delay="0"/>
                                  </p:stCondLst>
                                  <p:childTnLst>
                                    <p:set>
                                      <p:cBhvr>
                                        <p:cTn id="25" dur="1" fill="hold">
                                          <p:stCondLst>
                                            <p:cond delay="499"/>
                                          </p:stCondLst>
                                        </p:cTn>
                                        <p:tgtEl>
                                          <p:spTgt spid="240721"/>
                                        </p:tgtEl>
                                        <p:attrNameLst>
                                          <p:attrName>style.visibility</p:attrName>
                                        </p:attrNameLst>
                                      </p:cBhvr>
                                      <p:to>
                                        <p:strVal val="visible"/>
                                      </p:to>
                                    </p:set>
                                  </p:childTnLst>
                                </p:cTn>
                              </p:par>
                            </p:childTnLst>
                          </p:cTn>
                        </p:par>
                      </p:childTnLst>
                    </p:cTn>
                  </p:par>
                  <p:par>
                    <p:cTn id="26" fill="hold" nodeType="clickPar">
                      <p:stCondLst>
                        <p:cond delay="indefinite"/>
                      </p:stCondLst>
                      <p:childTnLst>
                        <p:par>
                          <p:cTn id="27" fill="hold" nodeType="withGroup">
                            <p:stCondLst>
                              <p:cond delay="0"/>
                            </p:stCondLst>
                            <p:childTnLst>
                              <p:par>
                                <p:cTn id="28" presetID="1" presetClass="entr" presetSubtype="0" fill="hold" nodeType="clickEffect">
                                  <p:stCondLst>
                                    <p:cond delay="0"/>
                                  </p:stCondLst>
                                  <p:childTnLst>
                                    <p:set>
                                      <p:cBhvr>
                                        <p:cTn id="29" dur="1" fill="hold">
                                          <p:stCondLst>
                                            <p:cond delay="499"/>
                                          </p:stCondLst>
                                        </p:cTn>
                                        <p:tgtEl>
                                          <p:spTgt spid="240719"/>
                                        </p:tgtEl>
                                        <p:attrNameLst>
                                          <p:attrName>style.visibility</p:attrName>
                                        </p:attrNameLst>
                                      </p:cBhvr>
                                      <p:to>
                                        <p:strVal val="visible"/>
                                      </p:to>
                                    </p:set>
                                  </p:childTnLst>
                                </p:cTn>
                              </p:par>
                            </p:childTnLst>
                          </p:cTn>
                        </p:par>
                      </p:childTnLst>
                    </p:cTn>
                  </p:par>
                  <p:par>
                    <p:cTn id="30" fill="hold" nodeType="clickPar">
                      <p:stCondLst>
                        <p:cond delay="indefinite"/>
                      </p:stCondLst>
                      <p:childTnLst>
                        <p:par>
                          <p:cTn id="31" fill="hold" nodeType="withGroup">
                            <p:stCondLst>
                              <p:cond delay="0"/>
                            </p:stCondLst>
                            <p:childTnLst>
                              <p:par>
                                <p:cTn id="32" presetID="1" presetClass="entr" presetSubtype="0" fill="hold" nodeType="clickEffect">
                                  <p:stCondLst>
                                    <p:cond delay="0"/>
                                  </p:stCondLst>
                                  <p:childTnLst>
                                    <p:set>
                                      <p:cBhvr>
                                        <p:cTn id="33" dur="1" fill="hold">
                                          <p:stCondLst>
                                            <p:cond delay="499"/>
                                          </p:stCondLst>
                                        </p:cTn>
                                        <p:tgtEl>
                                          <p:spTgt spid="240708"/>
                                        </p:tgtEl>
                                        <p:attrNameLst>
                                          <p:attrName>style.visibility</p:attrName>
                                        </p:attrNameLst>
                                      </p:cBhvr>
                                      <p:to>
                                        <p:strVal val="visible"/>
                                      </p:to>
                                    </p:set>
                                  </p:childTnLst>
                                </p:cTn>
                              </p:par>
                            </p:childTnLst>
                          </p:cTn>
                        </p:par>
                      </p:childTnLst>
                    </p:cTn>
                  </p:par>
                  <p:par>
                    <p:cTn id="34" fill="hold" nodeType="clickPar">
                      <p:stCondLst>
                        <p:cond delay="indefinite"/>
                      </p:stCondLst>
                      <p:childTnLst>
                        <p:par>
                          <p:cTn id="35" fill="hold" nodeType="withGroup">
                            <p:stCondLst>
                              <p:cond delay="0"/>
                            </p:stCondLst>
                            <p:childTnLst>
                              <p:par>
                                <p:cTn id="36" presetID="1" presetClass="entr" presetSubtype="0" fill="hold" nodeType="clickEffect">
                                  <p:stCondLst>
                                    <p:cond delay="0"/>
                                  </p:stCondLst>
                                  <p:childTnLst>
                                    <p:set>
                                      <p:cBhvr>
                                        <p:cTn id="37" dur="1" fill="hold">
                                          <p:stCondLst>
                                            <p:cond delay="499"/>
                                          </p:stCondLst>
                                        </p:cTn>
                                        <p:tgtEl>
                                          <p:spTgt spid="240709"/>
                                        </p:tgtEl>
                                        <p:attrNameLst>
                                          <p:attrName>style.visibility</p:attrName>
                                        </p:attrNameLst>
                                      </p:cBhvr>
                                      <p:to>
                                        <p:strVal val="visible"/>
                                      </p:to>
                                    </p:set>
                                  </p:childTnLst>
                                </p:cTn>
                              </p:par>
                            </p:childTnLst>
                          </p:cTn>
                        </p:par>
                      </p:childTnLst>
                    </p:cTn>
                  </p:par>
                  <p:par>
                    <p:cTn id="38" fill="hold" nodeType="clickPar">
                      <p:stCondLst>
                        <p:cond delay="indefinite"/>
                      </p:stCondLst>
                      <p:childTnLst>
                        <p:par>
                          <p:cTn id="39" fill="hold" nodeType="withGroup">
                            <p:stCondLst>
                              <p:cond delay="0"/>
                            </p:stCondLst>
                            <p:childTnLst>
                              <p:par>
                                <p:cTn id="40" presetID="1" presetClass="entr" presetSubtype="0" fill="hold" nodeType="clickEffect">
                                  <p:stCondLst>
                                    <p:cond delay="0"/>
                                  </p:stCondLst>
                                  <p:childTnLst>
                                    <p:set>
                                      <p:cBhvr>
                                        <p:cTn id="41" dur="1" fill="hold">
                                          <p:stCondLst>
                                            <p:cond delay="499"/>
                                          </p:stCondLst>
                                        </p:cTn>
                                        <p:tgtEl>
                                          <p:spTgt spid="240722"/>
                                        </p:tgtEl>
                                        <p:attrNameLst>
                                          <p:attrName>style.visibility</p:attrName>
                                        </p:attrNameLst>
                                      </p:cBhvr>
                                      <p:to>
                                        <p:strVal val="visible"/>
                                      </p:to>
                                    </p:set>
                                  </p:childTnLst>
                                </p:cTn>
                              </p:par>
                            </p:childTnLst>
                          </p:cTn>
                        </p:par>
                      </p:childTnLst>
                    </p:cTn>
                  </p:par>
                  <p:par>
                    <p:cTn id="42" fill="hold" nodeType="clickPar">
                      <p:stCondLst>
                        <p:cond delay="indefinite"/>
                      </p:stCondLst>
                      <p:childTnLst>
                        <p:par>
                          <p:cTn id="43" fill="hold" nodeType="withGroup">
                            <p:stCondLst>
                              <p:cond delay="0"/>
                            </p:stCondLst>
                            <p:childTnLst>
                              <p:par>
                                <p:cTn id="44" presetID="1" presetClass="entr" presetSubtype="0" fill="hold" nodeType="clickEffect">
                                  <p:stCondLst>
                                    <p:cond delay="0"/>
                                  </p:stCondLst>
                                  <p:childTnLst>
                                    <p:set>
                                      <p:cBhvr>
                                        <p:cTn id="45" dur="1" fill="hold">
                                          <p:stCondLst>
                                            <p:cond delay="499"/>
                                          </p:stCondLst>
                                        </p:cTn>
                                        <p:tgtEl>
                                          <p:spTgt spid="240723"/>
                                        </p:tgtEl>
                                        <p:attrNameLst>
                                          <p:attrName>style.visibility</p:attrName>
                                        </p:attrNameLst>
                                      </p:cBhvr>
                                      <p:to>
                                        <p:strVal val="visible"/>
                                      </p:to>
                                    </p:set>
                                  </p:childTnLst>
                                </p:cTn>
                              </p:par>
                            </p:childTnLst>
                          </p:cTn>
                        </p:par>
                      </p:childTnLst>
                    </p:cTn>
                  </p:par>
                  <p:par>
                    <p:cTn id="46" fill="hold" nodeType="clickPar">
                      <p:stCondLst>
                        <p:cond delay="indefinite"/>
                      </p:stCondLst>
                      <p:childTnLst>
                        <p:par>
                          <p:cTn id="47" fill="hold" nodeType="withGroup">
                            <p:stCondLst>
                              <p:cond delay="0"/>
                            </p:stCondLst>
                            <p:childTnLst>
                              <p:par>
                                <p:cTn id="48" presetID="1" presetClass="entr" presetSubtype="0" fill="hold" nodeType="clickEffect">
                                  <p:stCondLst>
                                    <p:cond delay="0"/>
                                  </p:stCondLst>
                                  <p:childTnLst>
                                    <p:set>
                                      <p:cBhvr>
                                        <p:cTn id="49" dur="1" fill="hold">
                                          <p:stCondLst>
                                            <p:cond delay="499"/>
                                          </p:stCondLst>
                                        </p:cTn>
                                        <p:tgtEl>
                                          <p:spTgt spid="240724"/>
                                        </p:tgtEl>
                                        <p:attrNameLst>
                                          <p:attrName>style.visibility</p:attrName>
                                        </p:attrNameLst>
                                      </p:cBhvr>
                                      <p:to>
                                        <p:strVal val="visible"/>
                                      </p:to>
                                    </p:set>
                                  </p:childTnLst>
                                </p:cTn>
                              </p:par>
                            </p:childTnLst>
                          </p:cTn>
                        </p:par>
                      </p:childTnLst>
                    </p:cTn>
                  </p:par>
                  <p:par>
                    <p:cTn id="50" fill="hold" nodeType="clickPar">
                      <p:stCondLst>
                        <p:cond delay="indefinite"/>
                      </p:stCondLst>
                      <p:childTnLst>
                        <p:par>
                          <p:cTn id="51" fill="hold" nodeType="withGroup">
                            <p:stCondLst>
                              <p:cond delay="0"/>
                            </p:stCondLst>
                            <p:childTnLst>
                              <p:par>
                                <p:cTn id="52" presetID="22" presetClass="entr" presetSubtype="2" fill="hold" grpId="0" nodeType="clickEffect">
                                  <p:stCondLst>
                                    <p:cond delay="0"/>
                                  </p:stCondLst>
                                  <p:childTnLst>
                                    <p:set>
                                      <p:cBhvr>
                                        <p:cTn id="53" dur="1" fill="hold">
                                          <p:stCondLst>
                                            <p:cond delay="0"/>
                                          </p:stCondLst>
                                        </p:cTn>
                                        <p:tgtEl>
                                          <p:spTgt spid="240710"/>
                                        </p:tgtEl>
                                        <p:attrNameLst>
                                          <p:attrName>style.visibility</p:attrName>
                                        </p:attrNameLst>
                                      </p:cBhvr>
                                      <p:to>
                                        <p:strVal val="visible"/>
                                      </p:to>
                                    </p:set>
                                    <p:animEffect transition="in" filter="wipe(right)">
                                      <p:cBhvr>
                                        <p:cTn id="54" dur="500"/>
                                        <p:tgtEl>
                                          <p:spTgt spid="240710"/>
                                        </p:tgtEl>
                                      </p:cBhvr>
                                    </p:animEffect>
                                  </p:childTnLst>
                                </p:cTn>
                              </p:par>
                            </p:childTnLst>
                          </p:cTn>
                        </p:par>
                      </p:childTnLst>
                    </p:cTn>
                  </p:par>
                  <p:par>
                    <p:cTn id="55" fill="hold" nodeType="clickPar">
                      <p:stCondLst>
                        <p:cond delay="indefinite"/>
                      </p:stCondLst>
                      <p:childTnLst>
                        <p:par>
                          <p:cTn id="56" fill="hold" nodeType="withGroup">
                            <p:stCondLst>
                              <p:cond delay="0"/>
                            </p:stCondLst>
                            <p:childTnLst>
                              <p:par>
                                <p:cTn id="57" presetID="22" presetClass="entr" presetSubtype="8" fill="hold" grpId="0" nodeType="clickEffect">
                                  <p:stCondLst>
                                    <p:cond delay="0"/>
                                  </p:stCondLst>
                                  <p:childTnLst>
                                    <p:set>
                                      <p:cBhvr>
                                        <p:cTn id="58" dur="1" fill="hold">
                                          <p:stCondLst>
                                            <p:cond delay="0"/>
                                          </p:stCondLst>
                                        </p:cTn>
                                        <p:tgtEl>
                                          <p:spTgt spid="240715"/>
                                        </p:tgtEl>
                                        <p:attrNameLst>
                                          <p:attrName>style.visibility</p:attrName>
                                        </p:attrNameLst>
                                      </p:cBhvr>
                                      <p:to>
                                        <p:strVal val="visible"/>
                                      </p:to>
                                    </p:set>
                                    <p:animEffect transition="in" filter="wipe(left)">
                                      <p:cBhvr>
                                        <p:cTn id="59" dur="500"/>
                                        <p:tgtEl>
                                          <p:spTgt spid="240715"/>
                                        </p:tgtEl>
                                      </p:cBhvr>
                                    </p:animEffect>
                                  </p:childTnLst>
                                </p:cTn>
                              </p:par>
                            </p:childTnLst>
                          </p:cTn>
                        </p:par>
                      </p:childTnLst>
                    </p:cTn>
                  </p:par>
                  <p:par>
                    <p:cTn id="60" fill="hold" nodeType="clickPar">
                      <p:stCondLst>
                        <p:cond delay="indefinite"/>
                      </p:stCondLst>
                      <p:childTnLst>
                        <p:par>
                          <p:cTn id="61" fill="hold" nodeType="withGroup">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240712"/>
                                        </p:tgtEl>
                                        <p:attrNameLst>
                                          <p:attrName>style.visibility</p:attrName>
                                        </p:attrNameLst>
                                      </p:cBhvr>
                                      <p:to>
                                        <p:strVal val="visible"/>
                                      </p:to>
                                    </p:set>
                                    <p:animEffect transition="in" filter="wipe(left)">
                                      <p:cBhvr>
                                        <p:cTn id="64" dur="500"/>
                                        <p:tgtEl>
                                          <p:spTgt spid="240712"/>
                                        </p:tgtEl>
                                      </p:cBhvr>
                                    </p:animEffect>
                                  </p:childTnLst>
                                </p:cTn>
                              </p:par>
                            </p:childTnLst>
                          </p:cTn>
                        </p:par>
                      </p:childTnLst>
                    </p:cTn>
                  </p:par>
                  <p:par>
                    <p:cTn id="65" fill="hold" nodeType="clickPar">
                      <p:stCondLst>
                        <p:cond delay="indefinite"/>
                      </p:stCondLst>
                      <p:childTnLst>
                        <p:par>
                          <p:cTn id="66" fill="hold" nodeType="withGroup">
                            <p:stCondLst>
                              <p:cond delay="0"/>
                            </p:stCondLst>
                            <p:childTnLst>
                              <p:par>
                                <p:cTn id="67" presetID="1" presetClass="entr" presetSubtype="0" fill="hold" nodeType="clickEffect">
                                  <p:stCondLst>
                                    <p:cond delay="0"/>
                                  </p:stCondLst>
                                  <p:childTnLst>
                                    <p:set>
                                      <p:cBhvr>
                                        <p:cTn id="68" dur="1" fill="hold">
                                          <p:stCondLst>
                                            <p:cond delay="499"/>
                                          </p:stCondLst>
                                        </p:cTn>
                                        <p:tgtEl>
                                          <p:spTgt spid="240718"/>
                                        </p:tgtEl>
                                        <p:attrNameLst>
                                          <p:attrName>style.visibility</p:attrName>
                                        </p:attrNameLst>
                                      </p:cBhvr>
                                      <p:to>
                                        <p:strVal val="visible"/>
                                      </p:to>
                                    </p:set>
                                  </p:childTnLst>
                                </p:cTn>
                              </p:par>
                            </p:childTnLst>
                          </p:cTn>
                        </p:par>
                      </p:childTnLst>
                    </p:cTn>
                  </p:par>
                  <p:par>
                    <p:cTn id="69" fill="hold" nodeType="clickPar">
                      <p:stCondLst>
                        <p:cond delay="indefinite"/>
                      </p:stCondLst>
                      <p:childTnLst>
                        <p:par>
                          <p:cTn id="70" fill="hold" nodeType="withGroup">
                            <p:stCondLst>
                              <p:cond delay="0"/>
                            </p:stCondLst>
                            <p:childTnLst>
                              <p:par>
                                <p:cTn id="71" presetID="22" presetClass="entr" presetSubtype="8" fill="hold" grpId="0" nodeType="clickEffect">
                                  <p:stCondLst>
                                    <p:cond delay="0"/>
                                  </p:stCondLst>
                                  <p:childTnLst>
                                    <p:set>
                                      <p:cBhvr>
                                        <p:cTn id="72" dur="1" fill="hold">
                                          <p:stCondLst>
                                            <p:cond delay="0"/>
                                          </p:stCondLst>
                                        </p:cTn>
                                        <p:tgtEl>
                                          <p:spTgt spid="240713"/>
                                        </p:tgtEl>
                                        <p:attrNameLst>
                                          <p:attrName>style.visibility</p:attrName>
                                        </p:attrNameLst>
                                      </p:cBhvr>
                                      <p:to>
                                        <p:strVal val="visible"/>
                                      </p:to>
                                    </p:set>
                                    <p:animEffect transition="in" filter="wipe(left)">
                                      <p:cBhvr>
                                        <p:cTn id="73" dur="500"/>
                                        <p:tgtEl>
                                          <p:spTgt spid="240713"/>
                                        </p:tgtEl>
                                      </p:cBhvr>
                                    </p:animEffect>
                                  </p:childTnLst>
                                </p:cTn>
                              </p:par>
                            </p:childTnLst>
                          </p:cTn>
                        </p:par>
                      </p:childTnLst>
                    </p:cTn>
                  </p:par>
                  <p:par>
                    <p:cTn id="74" fill="hold" nodeType="clickPar">
                      <p:stCondLst>
                        <p:cond delay="indefinite"/>
                      </p:stCondLst>
                      <p:childTnLst>
                        <p:par>
                          <p:cTn id="75" fill="hold" nodeType="withGroup">
                            <p:stCondLst>
                              <p:cond delay="0"/>
                            </p:stCondLst>
                            <p:childTnLst>
                              <p:par>
                                <p:cTn id="76" presetID="22" presetClass="entr" presetSubtype="8" fill="hold" grpId="0" nodeType="clickEffect">
                                  <p:stCondLst>
                                    <p:cond delay="0"/>
                                  </p:stCondLst>
                                  <p:childTnLst>
                                    <p:set>
                                      <p:cBhvr>
                                        <p:cTn id="77" dur="1" fill="hold">
                                          <p:stCondLst>
                                            <p:cond delay="0"/>
                                          </p:stCondLst>
                                        </p:cTn>
                                        <p:tgtEl>
                                          <p:spTgt spid="240714"/>
                                        </p:tgtEl>
                                        <p:attrNameLst>
                                          <p:attrName>style.visibility</p:attrName>
                                        </p:attrNameLst>
                                      </p:cBhvr>
                                      <p:to>
                                        <p:strVal val="visible"/>
                                      </p:to>
                                    </p:set>
                                    <p:animEffect transition="in" filter="wipe(left)">
                                      <p:cBhvr>
                                        <p:cTn id="78" dur="500"/>
                                        <p:tgtEl>
                                          <p:spTgt spid="240714"/>
                                        </p:tgtEl>
                                      </p:cBhvr>
                                    </p:animEffect>
                                  </p:childTnLst>
                                </p:cTn>
                              </p:par>
                            </p:childTnLst>
                          </p:cTn>
                        </p:par>
                      </p:childTnLst>
                    </p:cTn>
                  </p:par>
                  <p:par>
                    <p:cTn id="79" fill="hold" nodeType="clickPar">
                      <p:stCondLst>
                        <p:cond delay="indefinite"/>
                      </p:stCondLst>
                      <p:childTnLst>
                        <p:par>
                          <p:cTn id="80" fill="hold" nodeType="withGroup">
                            <p:stCondLst>
                              <p:cond delay="0"/>
                            </p:stCondLst>
                            <p:childTnLst>
                              <p:par>
                                <p:cTn id="81" presetID="22" presetClass="entr" presetSubtype="2" fill="hold" grpId="0" nodeType="clickEffect">
                                  <p:stCondLst>
                                    <p:cond delay="0"/>
                                  </p:stCondLst>
                                  <p:childTnLst>
                                    <p:set>
                                      <p:cBhvr>
                                        <p:cTn id="82" dur="1" fill="hold">
                                          <p:stCondLst>
                                            <p:cond delay="0"/>
                                          </p:stCondLst>
                                        </p:cTn>
                                        <p:tgtEl>
                                          <p:spTgt spid="240711"/>
                                        </p:tgtEl>
                                        <p:attrNameLst>
                                          <p:attrName>style.visibility</p:attrName>
                                        </p:attrNameLst>
                                      </p:cBhvr>
                                      <p:to>
                                        <p:strVal val="visible"/>
                                      </p:to>
                                    </p:set>
                                    <p:animEffect transition="in" filter="wipe(right)">
                                      <p:cBhvr>
                                        <p:cTn id="83" dur="500"/>
                                        <p:tgtEl>
                                          <p:spTgt spid="240711"/>
                                        </p:tgtEl>
                                      </p:cBhvr>
                                    </p:animEffect>
                                  </p:childTnLst>
                                </p:cTn>
                              </p:par>
                            </p:childTnLst>
                          </p:cTn>
                        </p:par>
                      </p:childTnLst>
                    </p:cTn>
                  </p:par>
                  <p:par>
                    <p:cTn id="84" fill="hold" nodeType="clickPar">
                      <p:stCondLst>
                        <p:cond delay="indefinite"/>
                      </p:stCondLst>
                      <p:childTnLst>
                        <p:par>
                          <p:cTn id="85" fill="hold" nodeType="withGroup">
                            <p:stCondLst>
                              <p:cond delay="0"/>
                            </p:stCondLst>
                            <p:childTnLst>
                              <p:par>
                                <p:cTn id="86" presetID="22" presetClass="entr" presetSubtype="8" fill="hold" nodeType="clickEffect">
                                  <p:stCondLst>
                                    <p:cond delay="0"/>
                                  </p:stCondLst>
                                  <p:childTnLst>
                                    <p:set>
                                      <p:cBhvr>
                                        <p:cTn id="87" dur="1" fill="hold">
                                          <p:stCondLst>
                                            <p:cond delay="0"/>
                                          </p:stCondLst>
                                        </p:cTn>
                                        <p:tgtEl>
                                          <p:spTgt spid="240720"/>
                                        </p:tgtEl>
                                        <p:attrNameLst>
                                          <p:attrName>style.visibility</p:attrName>
                                        </p:attrNameLst>
                                      </p:cBhvr>
                                      <p:to>
                                        <p:strVal val="visible"/>
                                      </p:to>
                                    </p:set>
                                    <p:animEffect transition="in" filter="wipe(left)">
                                      <p:cBhvr>
                                        <p:cTn id="88" dur="500"/>
                                        <p:tgtEl>
                                          <p:spTgt spid="240720"/>
                                        </p:tgtEl>
                                      </p:cBhvr>
                                    </p:animEffect>
                                  </p:childTnLst>
                                </p:cTn>
                              </p:par>
                            </p:childTnLst>
                          </p:cTn>
                        </p:par>
                      </p:childTnLst>
                    </p:cTn>
                  </p:par>
                  <p:par>
                    <p:cTn id="89" fill="hold" nodeType="clickPar">
                      <p:stCondLst>
                        <p:cond delay="indefinite"/>
                      </p:stCondLst>
                      <p:childTnLst>
                        <p:par>
                          <p:cTn id="90" fill="hold" nodeType="withGroup">
                            <p:stCondLst>
                              <p:cond delay="0"/>
                            </p:stCondLst>
                            <p:childTnLst>
                              <p:par>
                                <p:cTn id="91" presetID="22" presetClass="entr" presetSubtype="8" fill="hold" grpId="0" nodeType="clickEffect">
                                  <p:stCondLst>
                                    <p:cond delay="0"/>
                                  </p:stCondLst>
                                  <p:childTnLst>
                                    <p:set>
                                      <p:cBhvr>
                                        <p:cTn id="92" dur="1" fill="hold">
                                          <p:stCondLst>
                                            <p:cond delay="0"/>
                                          </p:stCondLst>
                                        </p:cTn>
                                        <p:tgtEl>
                                          <p:spTgt spid="240725">
                                            <p:txEl>
                                              <p:pRg st="0" end="0"/>
                                            </p:txEl>
                                          </p:spTgt>
                                        </p:tgtEl>
                                        <p:attrNameLst>
                                          <p:attrName>style.visibility</p:attrName>
                                        </p:attrNameLst>
                                      </p:cBhvr>
                                      <p:to>
                                        <p:strVal val="visible"/>
                                      </p:to>
                                    </p:set>
                                    <p:animEffect transition="in" filter="wipe(left)">
                                      <p:cBhvr>
                                        <p:cTn id="93" dur="500"/>
                                        <p:tgtEl>
                                          <p:spTgt spid="240725">
                                            <p:txEl>
                                              <p:pRg st="0" end="0"/>
                                            </p:txEl>
                                          </p:spTgt>
                                        </p:tgtEl>
                                      </p:cBhvr>
                                    </p:animEffect>
                                  </p:childTnLst>
                                </p:cTn>
                              </p:par>
                            </p:childTnLst>
                          </p:cTn>
                        </p:par>
                      </p:childTnLst>
                    </p:cTn>
                  </p:par>
                  <p:par>
                    <p:cTn id="94" fill="hold" nodeType="clickPar">
                      <p:stCondLst>
                        <p:cond delay="indefinite"/>
                      </p:stCondLst>
                      <p:childTnLst>
                        <p:par>
                          <p:cTn id="95" fill="hold" nodeType="withGroup">
                            <p:stCondLst>
                              <p:cond delay="0"/>
                            </p:stCondLst>
                            <p:childTnLst>
                              <p:par>
                                <p:cTn id="96" presetID="22" presetClass="entr" presetSubtype="8" fill="hold" nodeType="clickEffect">
                                  <p:stCondLst>
                                    <p:cond delay="0"/>
                                  </p:stCondLst>
                                  <p:childTnLst>
                                    <p:set>
                                      <p:cBhvr>
                                        <p:cTn id="97" dur="1" fill="hold">
                                          <p:stCondLst>
                                            <p:cond delay="0"/>
                                          </p:stCondLst>
                                        </p:cTn>
                                        <p:tgtEl>
                                          <p:spTgt spid="240716"/>
                                        </p:tgtEl>
                                        <p:attrNameLst>
                                          <p:attrName>style.visibility</p:attrName>
                                        </p:attrNameLst>
                                      </p:cBhvr>
                                      <p:to>
                                        <p:strVal val="visible"/>
                                      </p:to>
                                    </p:set>
                                    <p:animEffect transition="in" filter="wipe(left)">
                                      <p:cBhvr>
                                        <p:cTn id="98" dur="500"/>
                                        <p:tgtEl>
                                          <p:spTgt spid="240716"/>
                                        </p:tgtEl>
                                      </p:cBhvr>
                                    </p:animEffect>
                                  </p:childTnLst>
                                </p:cTn>
                              </p:par>
                            </p:childTnLst>
                          </p:cTn>
                        </p:par>
                      </p:childTnLst>
                    </p:cTn>
                  </p:par>
                  <p:par>
                    <p:cTn id="99" fill="hold" nodeType="clickPar">
                      <p:stCondLst>
                        <p:cond delay="indefinite"/>
                      </p:stCondLst>
                      <p:childTnLst>
                        <p:par>
                          <p:cTn id="100" fill="hold" nodeType="withGroup">
                            <p:stCondLst>
                              <p:cond delay="0"/>
                            </p:stCondLst>
                            <p:childTnLst>
                              <p:par>
                                <p:cTn id="101" presetID="1" presetClass="entr" presetSubtype="0" fill="hold" nodeType="clickEffect">
                                  <p:stCondLst>
                                    <p:cond delay="0"/>
                                  </p:stCondLst>
                                  <p:childTnLst>
                                    <p:set>
                                      <p:cBhvr>
                                        <p:cTn id="102" dur="1" fill="hold">
                                          <p:stCondLst>
                                            <p:cond delay="499"/>
                                          </p:stCondLst>
                                        </p:cTn>
                                        <p:tgtEl>
                                          <p:spTgt spid="240728"/>
                                        </p:tgtEl>
                                        <p:attrNameLst>
                                          <p:attrName>style.visibility</p:attrName>
                                        </p:attrNameLst>
                                      </p:cBhvr>
                                      <p:to>
                                        <p:strVal val="visible"/>
                                      </p:to>
                                    </p:se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22" presetClass="entr" presetSubtype="8" fill="hold" grpId="0" nodeType="clickEffect">
                                  <p:stCondLst>
                                    <p:cond delay="0"/>
                                  </p:stCondLst>
                                  <p:childTnLst>
                                    <p:set>
                                      <p:cBhvr>
                                        <p:cTn id="106" dur="1" fill="hold">
                                          <p:stCondLst>
                                            <p:cond delay="0"/>
                                          </p:stCondLst>
                                        </p:cTn>
                                        <p:tgtEl>
                                          <p:spTgt spid="240726">
                                            <p:txEl>
                                              <p:pRg st="0" end="0"/>
                                            </p:txEl>
                                          </p:spTgt>
                                        </p:tgtEl>
                                        <p:attrNameLst>
                                          <p:attrName>style.visibility</p:attrName>
                                        </p:attrNameLst>
                                      </p:cBhvr>
                                      <p:to>
                                        <p:strVal val="visible"/>
                                      </p:to>
                                    </p:set>
                                    <p:animEffect transition="in" filter="wipe(left)">
                                      <p:cBhvr>
                                        <p:cTn id="107" dur="500"/>
                                        <p:tgtEl>
                                          <p:spTgt spid="240726">
                                            <p:txEl>
                                              <p:pRg st="0" end="0"/>
                                            </p:txEl>
                                          </p:spTgt>
                                        </p:tgtEl>
                                      </p:cBhvr>
                                    </p:animEffect>
                                  </p:childTnLst>
                                </p:cTn>
                              </p:par>
                            </p:childTnLst>
                          </p:cTn>
                        </p:par>
                      </p:childTnLst>
                    </p:cTn>
                  </p:par>
                  <p:par>
                    <p:cTn id="108" fill="hold" nodeType="clickPar">
                      <p:stCondLst>
                        <p:cond delay="indefinite"/>
                      </p:stCondLst>
                      <p:childTnLst>
                        <p:par>
                          <p:cTn id="109" fill="hold" nodeType="withGroup">
                            <p:stCondLst>
                              <p:cond delay="0"/>
                            </p:stCondLst>
                            <p:childTnLst>
                              <p:par>
                                <p:cTn id="110" presetID="22" presetClass="entr" presetSubtype="8" fill="hold" nodeType="clickEffect">
                                  <p:stCondLst>
                                    <p:cond delay="0"/>
                                  </p:stCondLst>
                                  <p:childTnLst>
                                    <p:set>
                                      <p:cBhvr>
                                        <p:cTn id="111" dur="1" fill="hold">
                                          <p:stCondLst>
                                            <p:cond delay="0"/>
                                          </p:stCondLst>
                                        </p:cTn>
                                        <p:tgtEl>
                                          <p:spTgt spid="240717"/>
                                        </p:tgtEl>
                                        <p:attrNameLst>
                                          <p:attrName>style.visibility</p:attrName>
                                        </p:attrNameLst>
                                      </p:cBhvr>
                                      <p:to>
                                        <p:strVal val="visible"/>
                                      </p:to>
                                    </p:set>
                                    <p:animEffect transition="in" filter="wipe(left)">
                                      <p:cBhvr>
                                        <p:cTn id="112" dur="500"/>
                                        <p:tgtEl>
                                          <p:spTgt spid="240717"/>
                                        </p:tgtEl>
                                      </p:cBhvr>
                                    </p:animEffect>
                                  </p:childTnLst>
                                </p:cTn>
                              </p:par>
                            </p:childTnLst>
                          </p:cTn>
                        </p:par>
                      </p:childTnLst>
                    </p:cTn>
                  </p:par>
                  <p:par>
                    <p:cTn id="113" fill="hold" nodeType="clickPar">
                      <p:stCondLst>
                        <p:cond delay="indefinite"/>
                      </p:stCondLst>
                      <p:childTnLst>
                        <p:par>
                          <p:cTn id="114" fill="hold" nodeType="withGroup">
                            <p:stCondLst>
                              <p:cond delay="0"/>
                            </p:stCondLst>
                            <p:childTnLst>
                              <p:par>
                                <p:cTn id="115" presetID="1" presetClass="entr" presetSubtype="0" fill="hold" nodeType="clickEffect">
                                  <p:stCondLst>
                                    <p:cond delay="0"/>
                                  </p:stCondLst>
                                  <p:childTnLst>
                                    <p:set>
                                      <p:cBhvr>
                                        <p:cTn id="116" dur="1" fill="hold">
                                          <p:stCondLst>
                                            <p:cond delay="499"/>
                                          </p:stCondLst>
                                        </p:cTn>
                                        <p:tgtEl>
                                          <p:spTgt spid="240729"/>
                                        </p:tgtEl>
                                        <p:attrNameLst>
                                          <p:attrName>style.visibility</p:attrName>
                                        </p:attrNameLst>
                                      </p:cBhvr>
                                      <p:to>
                                        <p:strVal val="visible"/>
                                      </p:to>
                                    </p:set>
                                  </p:childTnLst>
                                </p:cTn>
                              </p:par>
                            </p:childTnLst>
                          </p:cTn>
                        </p:par>
                      </p:childTnLst>
                    </p:cTn>
                  </p:par>
                  <p:par>
                    <p:cTn id="117" fill="hold" nodeType="clickPar">
                      <p:stCondLst>
                        <p:cond delay="indefinite"/>
                      </p:stCondLst>
                      <p:childTnLst>
                        <p:par>
                          <p:cTn id="118" fill="hold" nodeType="withGroup">
                            <p:stCondLst>
                              <p:cond delay="0"/>
                            </p:stCondLst>
                            <p:childTnLst>
                              <p:par>
                                <p:cTn id="119" presetID="22" presetClass="entr" presetSubtype="8" fill="hold" grpId="0" nodeType="clickEffect">
                                  <p:stCondLst>
                                    <p:cond delay="0"/>
                                  </p:stCondLst>
                                  <p:childTnLst>
                                    <p:set>
                                      <p:cBhvr>
                                        <p:cTn id="120" dur="1" fill="hold">
                                          <p:stCondLst>
                                            <p:cond delay="0"/>
                                          </p:stCondLst>
                                        </p:cTn>
                                        <p:tgtEl>
                                          <p:spTgt spid="240735">
                                            <p:txEl>
                                              <p:pRg st="0" end="0"/>
                                            </p:txEl>
                                          </p:spTgt>
                                        </p:tgtEl>
                                        <p:attrNameLst>
                                          <p:attrName>style.visibility</p:attrName>
                                        </p:attrNameLst>
                                      </p:cBhvr>
                                      <p:to>
                                        <p:strVal val="visible"/>
                                      </p:to>
                                    </p:set>
                                    <p:animEffect transition="in" filter="wipe(left)">
                                      <p:cBhvr>
                                        <p:cTn id="121" dur="500"/>
                                        <p:tgtEl>
                                          <p:spTgt spid="240735">
                                            <p:txEl>
                                              <p:pRg st="0" end="0"/>
                                            </p:txEl>
                                          </p:spTgt>
                                        </p:tgtEl>
                                      </p:cBhvr>
                                    </p:animEffect>
                                  </p:childTnLst>
                                </p:cTn>
                              </p:par>
                            </p:childTnLst>
                          </p:cTn>
                        </p:par>
                      </p:childTnLst>
                    </p:cTn>
                  </p:par>
                  <p:par>
                    <p:cTn id="122" fill="hold" nodeType="clickPar">
                      <p:stCondLst>
                        <p:cond delay="indefinite"/>
                      </p:stCondLst>
                      <p:childTnLst>
                        <p:par>
                          <p:cTn id="123" fill="hold" nodeType="withGroup">
                            <p:stCondLst>
                              <p:cond delay="0"/>
                            </p:stCondLst>
                            <p:childTnLst>
                              <p:par>
                                <p:cTn id="124" presetID="22" presetClass="entr" presetSubtype="8" fill="hold" grpId="0" nodeType="clickEffect">
                                  <p:stCondLst>
                                    <p:cond delay="0"/>
                                  </p:stCondLst>
                                  <p:childTnLst>
                                    <p:set>
                                      <p:cBhvr>
                                        <p:cTn id="125" dur="1" fill="hold">
                                          <p:stCondLst>
                                            <p:cond delay="0"/>
                                          </p:stCondLst>
                                        </p:cTn>
                                        <p:tgtEl>
                                          <p:spTgt spid="240736">
                                            <p:txEl>
                                              <p:pRg st="0" end="0"/>
                                            </p:txEl>
                                          </p:spTgt>
                                        </p:tgtEl>
                                        <p:attrNameLst>
                                          <p:attrName>style.visibility</p:attrName>
                                        </p:attrNameLst>
                                      </p:cBhvr>
                                      <p:to>
                                        <p:strVal val="visible"/>
                                      </p:to>
                                    </p:set>
                                    <p:animEffect transition="in" filter="wipe(left)">
                                      <p:cBhvr>
                                        <p:cTn id="126" dur="500"/>
                                        <p:tgtEl>
                                          <p:spTgt spid="240736">
                                            <p:txEl>
                                              <p:pRg st="0" end="0"/>
                                            </p:txEl>
                                          </p:spTgt>
                                        </p:tgtEl>
                                      </p:cBhvr>
                                    </p:animEffect>
                                  </p:childTnLst>
                                </p:cTn>
                              </p:par>
                            </p:childTnLst>
                          </p:cTn>
                        </p:par>
                      </p:childTnLst>
                    </p:cTn>
                  </p:par>
                  <p:par>
                    <p:cTn id="127" fill="hold" nodeType="clickPar">
                      <p:stCondLst>
                        <p:cond delay="indefinite"/>
                      </p:stCondLst>
                      <p:childTnLst>
                        <p:par>
                          <p:cTn id="128" fill="hold" nodeType="withGroup">
                            <p:stCondLst>
                              <p:cond delay="0"/>
                            </p:stCondLst>
                            <p:childTnLst>
                              <p:par>
                                <p:cTn id="129" presetID="22" presetClass="entr" presetSubtype="8" fill="hold" grpId="0" nodeType="clickEffect">
                                  <p:stCondLst>
                                    <p:cond delay="0"/>
                                  </p:stCondLst>
                                  <p:childTnLst>
                                    <p:set>
                                      <p:cBhvr>
                                        <p:cTn id="130" dur="1" fill="hold">
                                          <p:stCondLst>
                                            <p:cond delay="0"/>
                                          </p:stCondLst>
                                        </p:cTn>
                                        <p:tgtEl>
                                          <p:spTgt spid="240738">
                                            <p:txEl>
                                              <p:pRg st="0" end="0"/>
                                            </p:txEl>
                                          </p:spTgt>
                                        </p:tgtEl>
                                        <p:attrNameLst>
                                          <p:attrName>style.visibility</p:attrName>
                                        </p:attrNameLst>
                                      </p:cBhvr>
                                      <p:to>
                                        <p:strVal val="visible"/>
                                      </p:to>
                                    </p:set>
                                    <p:animEffect transition="in" filter="wipe(left)">
                                      <p:cBhvr>
                                        <p:cTn id="131" dur="500"/>
                                        <p:tgtEl>
                                          <p:spTgt spid="240738">
                                            <p:txEl>
                                              <p:pRg st="0" end="0"/>
                                            </p:txEl>
                                          </p:spTgt>
                                        </p:tgtEl>
                                      </p:cBhvr>
                                    </p:animEffect>
                                  </p:childTnLst>
                                </p:cTn>
                              </p:par>
                            </p:childTnLst>
                          </p:cTn>
                        </p:par>
                        <p:par>
                          <p:cTn id="132" fill="hold" nodeType="afterGroup">
                            <p:stCondLst>
                              <p:cond delay="500"/>
                            </p:stCondLst>
                            <p:childTnLst>
                              <p:par>
                                <p:cTn id="133" presetID="22" presetClass="entr" presetSubtype="8" fill="hold" nodeType="afterEffect">
                                  <p:stCondLst>
                                    <p:cond delay="0"/>
                                  </p:stCondLst>
                                  <p:childTnLst>
                                    <p:set>
                                      <p:cBhvr>
                                        <p:cTn id="134" dur="1" fill="hold">
                                          <p:stCondLst>
                                            <p:cond delay="0"/>
                                          </p:stCondLst>
                                        </p:cTn>
                                        <p:tgtEl>
                                          <p:spTgt spid="240745"/>
                                        </p:tgtEl>
                                        <p:attrNameLst>
                                          <p:attrName>style.visibility</p:attrName>
                                        </p:attrNameLst>
                                      </p:cBhvr>
                                      <p:to>
                                        <p:strVal val="visible"/>
                                      </p:to>
                                    </p:set>
                                    <p:animEffect transition="in" filter="wipe(left)">
                                      <p:cBhvr>
                                        <p:cTn id="135" dur="500"/>
                                        <p:tgtEl>
                                          <p:spTgt spid="240745"/>
                                        </p:tgtEl>
                                      </p:cBhvr>
                                    </p:animEffect>
                                  </p:childTnLst>
                                </p:cTn>
                              </p:par>
                            </p:childTnLst>
                          </p:cTn>
                        </p:par>
                      </p:childTnLst>
                    </p:cTn>
                  </p:par>
                  <p:par>
                    <p:cTn id="136" fill="hold" nodeType="clickPar">
                      <p:stCondLst>
                        <p:cond delay="indefinite"/>
                      </p:stCondLst>
                      <p:childTnLst>
                        <p:par>
                          <p:cTn id="137" fill="hold" nodeType="withGroup">
                            <p:stCondLst>
                              <p:cond delay="0"/>
                            </p:stCondLst>
                            <p:childTnLst>
                              <p:par>
                                <p:cTn id="138" presetID="22" presetClass="entr" presetSubtype="8" fill="hold" grpId="0" nodeType="clickEffect">
                                  <p:stCondLst>
                                    <p:cond delay="0"/>
                                  </p:stCondLst>
                                  <p:childTnLst>
                                    <p:set>
                                      <p:cBhvr>
                                        <p:cTn id="139" dur="1" fill="hold">
                                          <p:stCondLst>
                                            <p:cond delay="0"/>
                                          </p:stCondLst>
                                        </p:cTn>
                                        <p:tgtEl>
                                          <p:spTgt spid="240739">
                                            <p:txEl>
                                              <p:pRg st="0" end="0"/>
                                            </p:txEl>
                                          </p:spTgt>
                                        </p:tgtEl>
                                        <p:attrNameLst>
                                          <p:attrName>style.visibility</p:attrName>
                                        </p:attrNameLst>
                                      </p:cBhvr>
                                      <p:to>
                                        <p:strVal val="visible"/>
                                      </p:to>
                                    </p:set>
                                    <p:animEffect transition="in" filter="wipe(left)">
                                      <p:cBhvr>
                                        <p:cTn id="140" dur="500"/>
                                        <p:tgtEl>
                                          <p:spTgt spid="240739">
                                            <p:txEl>
                                              <p:pRg st="0" end="0"/>
                                            </p:txEl>
                                          </p:spTgt>
                                        </p:tgtEl>
                                      </p:cBhvr>
                                    </p:animEffect>
                                  </p:childTnLst>
                                </p:cTn>
                              </p:par>
                              <p:par>
                                <p:cTn id="141" presetID="22" presetClass="entr" presetSubtype="8" fill="hold" nodeType="withEffect">
                                  <p:stCondLst>
                                    <p:cond delay="0"/>
                                  </p:stCondLst>
                                  <p:childTnLst>
                                    <p:set>
                                      <p:cBhvr>
                                        <p:cTn id="142" dur="1" fill="hold">
                                          <p:stCondLst>
                                            <p:cond delay="0"/>
                                          </p:stCondLst>
                                        </p:cTn>
                                        <p:tgtEl>
                                          <p:spTgt spid="240744"/>
                                        </p:tgtEl>
                                        <p:attrNameLst>
                                          <p:attrName>style.visibility</p:attrName>
                                        </p:attrNameLst>
                                      </p:cBhvr>
                                      <p:to>
                                        <p:strVal val="visible"/>
                                      </p:to>
                                    </p:set>
                                    <p:animEffect transition="in" filter="wipe(left)">
                                      <p:cBhvr>
                                        <p:cTn id="143" dur="500"/>
                                        <p:tgtEl>
                                          <p:spTgt spid="240744"/>
                                        </p:tgtEl>
                                      </p:cBhvr>
                                    </p:animEffect>
                                  </p:childTnLst>
                                </p:cTn>
                              </p:par>
                            </p:childTnLst>
                          </p:cTn>
                        </p:par>
                      </p:childTnLst>
                    </p:cTn>
                  </p:par>
                  <p:par>
                    <p:cTn id="144" fill="hold" nodeType="clickPar">
                      <p:stCondLst>
                        <p:cond delay="indefinite"/>
                      </p:stCondLst>
                      <p:childTnLst>
                        <p:par>
                          <p:cTn id="145" fill="hold" nodeType="withGroup">
                            <p:stCondLst>
                              <p:cond delay="0"/>
                            </p:stCondLst>
                            <p:childTnLst>
                              <p:par>
                                <p:cTn id="146" presetID="22" presetClass="entr" presetSubtype="8" fill="hold" nodeType="clickEffect">
                                  <p:stCondLst>
                                    <p:cond delay="0"/>
                                  </p:stCondLst>
                                  <p:childTnLst>
                                    <p:set>
                                      <p:cBhvr>
                                        <p:cTn id="147" dur="1" fill="hold">
                                          <p:stCondLst>
                                            <p:cond delay="0"/>
                                          </p:stCondLst>
                                        </p:cTn>
                                        <p:tgtEl>
                                          <p:spTgt spid="240743"/>
                                        </p:tgtEl>
                                        <p:attrNameLst>
                                          <p:attrName>style.visibility</p:attrName>
                                        </p:attrNameLst>
                                      </p:cBhvr>
                                      <p:to>
                                        <p:strVal val="visible"/>
                                      </p:to>
                                    </p:set>
                                    <p:animEffect transition="in" filter="wipe(left)">
                                      <p:cBhvr>
                                        <p:cTn id="148" dur="500"/>
                                        <p:tgtEl>
                                          <p:spTgt spid="240743"/>
                                        </p:tgtEl>
                                      </p:cBhvr>
                                    </p:animEffect>
                                  </p:childTnLst>
                                </p:cTn>
                              </p:par>
                            </p:childTnLst>
                          </p:cTn>
                        </p:par>
                      </p:childTnLst>
                    </p:cTn>
                  </p:par>
                  <p:par>
                    <p:cTn id="149" fill="hold" nodeType="clickPar">
                      <p:stCondLst>
                        <p:cond delay="indefinite"/>
                      </p:stCondLst>
                      <p:childTnLst>
                        <p:par>
                          <p:cTn id="150" fill="hold" nodeType="withGroup">
                            <p:stCondLst>
                              <p:cond delay="0"/>
                            </p:stCondLst>
                            <p:childTnLst>
                              <p:par>
                                <p:cTn id="151" presetID="22" presetClass="entr" presetSubtype="8" fill="hold" grpId="0" nodeType="clickEffect">
                                  <p:stCondLst>
                                    <p:cond delay="0"/>
                                  </p:stCondLst>
                                  <p:childTnLst>
                                    <p:set>
                                      <p:cBhvr>
                                        <p:cTn id="152" dur="1" fill="hold">
                                          <p:stCondLst>
                                            <p:cond delay="0"/>
                                          </p:stCondLst>
                                        </p:cTn>
                                        <p:tgtEl>
                                          <p:spTgt spid="240740">
                                            <p:txEl>
                                              <p:pRg st="0" end="0"/>
                                            </p:txEl>
                                          </p:spTgt>
                                        </p:tgtEl>
                                        <p:attrNameLst>
                                          <p:attrName>style.visibility</p:attrName>
                                        </p:attrNameLst>
                                      </p:cBhvr>
                                      <p:to>
                                        <p:strVal val="visible"/>
                                      </p:to>
                                    </p:set>
                                    <p:animEffect transition="in" filter="wipe(left)">
                                      <p:cBhvr>
                                        <p:cTn id="153" dur="500"/>
                                        <p:tgtEl>
                                          <p:spTgt spid="240740">
                                            <p:txEl>
                                              <p:pRg st="0" end="0"/>
                                            </p:txEl>
                                          </p:spTgt>
                                        </p:tgtEl>
                                      </p:cBhvr>
                                    </p:animEffect>
                                  </p:childTnLst>
                                </p:cTn>
                              </p:par>
                              <p:par>
                                <p:cTn id="154" presetID="22" presetClass="entr" presetSubtype="8" fill="hold" nodeType="withEffect">
                                  <p:stCondLst>
                                    <p:cond delay="0"/>
                                  </p:stCondLst>
                                  <p:childTnLst>
                                    <p:set>
                                      <p:cBhvr>
                                        <p:cTn id="155" dur="1" fill="hold">
                                          <p:stCondLst>
                                            <p:cond delay="0"/>
                                          </p:stCondLst>
                                        </p:cTn>
                                        <p:tgtEl>
                                          <p:spTgt spid="240742"/>
                                        </p:tgtEl>
                                        <p:attrNameLst>
                                          <p:attrName>style.visibility</p:attrName>
                                        </p:attrNameLst>
                                      </p:cBhvr>
                                      <p:to>
                                        <p:strVal val="visible"/>
                                      </p:to>
                                    </p:set>
                                    <p:animEffect transition="in" filter="wipe(left)">
                                      <p:cBhvr>
                                        <p:cTn id="156" dur="500"/>
                                        <p:tgtEl>
                                          <p:spTgt spid="240742"/>
                                        </p:tgtEl>
                                      </p:cBhvr>
                                    </p:animEffect>
                                  </p:childTnLst>
                                </p:cTn>
                              </p:par>
                            </p:childTnLst>
                          </p:cTn>
                        </p:par>
                        <p:par>
                          <p:cTn id="157" fill="hold" nodeType="afterGroup">
                            <p:stCondLst>
                              <p:cond delay="500"/>
                            </p:stCondLst>
                            <p:childTnLst>
                              <p:par>
                                <p:cTn id="158" presetID="22" presetClass="entr" presetSubtype="8" fill="hold" nodeType="afterEffect">
                                  <p:stCondLst>
                                    <p:cond delay="0"/>
                                  </p:stCondLst>
                                  <p:childTnLst>
                                    <p:set>
                                      <p:cBhvr>
                                        <p:cTn id="159" dur="1" fill="hold">
                                          <p:stCondLst>
                                            <p:cond delay="0"/>
                                          </p:stCondLst>
                                        </p:cTn>
                                        <p:tgtEl>
                                          <p:spTgt spid="240747"/>
                                        </p:tgtEl>
                                        <p:attrNameLst>
                                          <p:attrName>style.visibility</p:attrName>
                                        </p:attrNameLst>
                                      </p:cBhvr>
                                      <p:to>
                                        <p:strVal val="visible"/>
                                      </p:to>
                                    </p:set>
                                    <p:animEffect transition="in" filter="wipe(left)">
                                      <p:cBhvr>
                                        <p:cTn id="160" dur="500"/>
                                        <p:tgtEl>
                                          <p:spTgt spid="240747"/>
                                        </p:tgtEl>
                                      </p:cBhvr>
                                    </p:animEffect>
                                  </p:childTnLst>
                                </p:cTn>
                              </p:par>
                            </p:childTnLst>
                          </p:cTn>
                        </p:par>
                      </p:childTnLst>
                    </p:cTn>
                  </p:par>
                  <p:par>
                    <p:cTn id="161" fill="hold">
                      <p:stCondLst>
                        <p:cond delay="indefinite"/>
                      </p:stCondLst>
                      <p:childTnLst>
                        <p:par>
                          <p:cTn id="162" fill="hold">
                            <p:stCondLst>
                              <p:cond delay="0"/>
                            </p:stCondLst>
                            <p:childTnLst>
                              <p:par>
                                <p:cTn id="163" presetID="22" presetClass="entr" presetSubtype="8" fill="hold" grpId="0" nodeType="clickEffect">
                                  <p:stCondLst>
                                    <p:cond delay="0"/>
                                  </p:stCondLst>
                                  <p:childTnLst>
                                    <p:set>
                                      <p:cBhvr>
                                        <p:cTn id="164" dur="1" fill="hold">
                                          <p:stCondLst>
                                            <p:cond delay="0"/>
                                          </p:stCondLst>
                                        </p:cTn>
                                        <p:tgtEl>
                                          <p:spTgt spid="240741">
                                            <p:txEl>
                                              <p:pRg st="0" end="0"/>
                                            </p:txEl>
                                          </p:spTgt>
                                        </p:tgtEl>
                                        <p:attrNameLst>
                                          <p:attrName>style.visibility</p:attrName>
                                        </p:attrNameLst>
                                      </p:cBhvr>
                                      <p:to>
                                        <p:strVal val="visible"/>
                                      </p:to>
                                    </p:set>
                                    <p:animEffect transition="in" filter="wipe(left)">
                                      <p:cBhvr>
                                        <p:cTn id="165" dur="500"/>
                                        <p:tgtEl>
                                          <p:spTgt spid="240741">
                                            <p:txEl>
                                              <p:pRg st="0" end="0"/>
                                            </p:txEl>
                                          </p:spTgt>
                                        </p:tgtEl>
                                      </p:cBhvr>
                                    </p:animEffect>
                                  </p:childTnLst>
                                </p:cTn>
                              </p:par>
                              <p:par>
                                <p:cTn id="166" presetID="22" presetClass="entr" presetSubtype="8" fill="hold" nodeType="withEffect">
                                  <p:stCondLst>
                                    <p:cond delay="0"/>
                                  </p:stCondLst>
                                  <p:childTnLst>
                                    <p:set>
                                      <p:cBhvr>
                                        <p:cTn id="167" dur="1" fill="hold">
                                          <p:stCondLst>
                                            <p:cond delay="0"/>
                                          </p:stCondLst>
                                        </p:cTn>
                                        <p:tgtEl>
                                          <p:spTgt spid="240746"/>
                                        </p:tgtEl>
                                        <p:attrNameLst>
                                          <p:attrName>style.visibility</p:attrName>
                                        </p:attrNameLst>
                                      </p:cBhvr>
                                      <p:to>
                                        <p:strVal val="visible"/>
                                      </p:to>
                                    </p:set>
                                    <p:animEffect transition="in" filter="wipe(left)">
                                      <p:cBhvr>
                                        <p:cTn id="168" dur="500"/>
                                        <p:tgtEl>
                                          <p:spTgt spid="2407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697" grpId="0" build="p" autoUpdateAnimBg="0"/>
      <p:bldP spid="240699" grpId="0" build="p" autoUpdateAnimBg="0"/>
      <p:bldP spid="240710" grpId="0" animBg="1"/>
      <p:bldP spid="240711" grpId="0" animBg="1"/>
      <p:bldP spid="240712" grpId="0" animBg="1"/>
      <p:bldP spid="240713" grpId="0" animBg="1"/>
      <p:bldP spid="240714" grpId="0" animBg="1"/>
      <p:bldP spid="240715" grpId="0" animBg="1"/>
      <p:bldP spid="240725" grpId="0" build="p" autoUpdateAnimBg="0"/>
      <p:bldP spid="240726" grpId="0" build="p" autoUpdateAnimBg="0"/>
      <p:bldP spid="240735" grpId="0" build="p" autoUpdateAnimBg="0"/>
      <p:bldP spid="240736" grpId="0" build="p" autoUpdateAnimBg="0"/>
      <p:bldP spid="240738" grpId="0" build="p" autoUpdateAnimBg="0"/>
      <p:bldP spid="240739" grpId="0" build="p" autoUpdateAnimBg="0"/>
      <p:bldP spid="240740" grpId="0" build="p" autoUpdateAnimBg="0"/>
      <p:bldP spid="240741" grpId="0" build="p" autoUpdateAnimBg="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8618" name="Group 26"/>
          <p:cNvGrpSpPr>
            <a:grpSpLocks/>
          </p:cNvGrpSpPr>
          <p:nvPr/>
        </p:nvGrpSpPr>
        <p:grpSpPr bwMode="auto">
          <a:xfrm>
            <a:off x="5317232" y="4404023"/>
            <a:ext cx="2774950" cy="609600"/>
            <a:chOff x="3696" y="2917"/>
            <a:chExt cx="1748" cy="384"/>
          </a:xfrm>
        </p:grpSpPr>
        <p:sp>
          <p:nvSpPr>
            <p:cNvPr id="27678" name="Line 27"/>
            <p:cNvSpPr>
              <a:spLocks noChangeShapeType="1"/>
            </p:cNvSpPr>
            <p:nvPr/>
          </p:nvSpPr>
          <p:spPr bwMode="auto">
            <a:xfrm>
              <a:off x="3824" y="2939"/>
              <a:ext cx="1584" cy="0"/>
            </a:xfrm>
            <a:prstGeom prst="line">
              <a:avLst/>
            </a:prstGeom>
            <a:noFill/>
            <a:ln w="38100">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679" name="Text Box 28"/>
            <p:cNvSpPr txBox="1">
              <a:spLocks noChangeArrowheads="1"/>
            </p:cNvSpPr>
            <p:nvPr/>
          </p:nvSpPr>
          <p:spPr bwMode="auto">
            <a:xfrm>
              <a:off x="3696" y="2917"/>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O</a:t>
              </a:r>
            </a:p>
          </p:txBody>
        </p:sp>
        <p:sp>
          <p:nvSpPr>
            <p:cNvPr id="27680" name="Text Box 29"/>
            <p:cNvSpPr txBox="1">
              <a:spLocks noChangeArrowheads="1"/>
            </p:cNvSpPr>
            <p:nvPr/>
          </p:nvSpPr>
          <p:spPr bwMode="auto">
            <a:xfrm>
              <a:off x="5232" y="3013"/>
              <a:ext cx="2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ea typeface="楷体_GB2312" pitchFamily="49" charset="-122"/>
                </a:rPr>
                <a:t>x</a:t>
              </a:r>
            </a:p>
          </p:txBody>
        </p:sp>
      </p:grpSp>
      <p:sp>
        <p:nvSpPr>
          <p:cNvPr id="238622" name="Oval 30"/>
          <p:cNvSpPr>
            <a:spLocks noChangeArrowheads="1"/>
          </p:cNvSpPr>
          <p:nvPr/>
        </p:nvSpPr>
        <p:spPr bwMode="auto">
          <a:xfrm>
            <a:off x="1197149" y="1048147"/>
            <a:ext cx="152400" cy="152400"/>
          </a:xfrm>
          <a:prstGeom prst="ellipse">
            <a:avLst/>
          </a:prstGeom>
          <a:solidFill>
            <a:srgbClr val="FFFF66"/>
          </a:solidFill>
          <a:ln w="9525">
            <a:solidFill>
              <a:srgbClr val="FFFF6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graphicFrame>
        <p:nvGraphicFramePr>
          <p:cNvPr id="238623" name="Object 31"/>
          <p:cNvGraphicFramePr>
            <a:graphicFrameLocks/>
          </p:cNvGraphicFramePr>
          <p:nvPr>
            <p:extLst>
              <p:ext uri="{D42A27DB-BD31-4B8C-83A1-F6EECF244321}">
                <p14:modId xmlns:p14="http://schemas.microsoft.com/office/powerpoint/2010/main" val="747557874"/>
              </p:ext>
            </p:extLst>
          </p:nvPr>
        </p:nvGraphicFramePr>
        <p:xfrm>
          <a:off x="1641649" y="913209"/>
          <a:ext cx="1079500" cy="431800"/>
        </p:xfrm>
        <a:graphic>
          <a:graphicData uri="http://schemas.openxmlformats.org/presentationml/2006/ole">
            <mc:AlternateContent xmlns:mc="http://schemas.openxmlformats.org/markup-compatibility/2006">
              <mc:Choice xmlns:v="urn:schemas-microsoft-com:vml" Requires="v">
                <p:oleObj spid="_x0000_s21506" name="Equation" r:id="rId3" imgW="1009565" imgH="361882" progId="Equation.3">
                  <p:embed/>
                </p:oleObj>
              </mc:Choice>
              <mc:Fallback>
                <p:oleObj name="Equation" r:id="rId3" imgW="1009565" imgH="361882"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1649" y="913209"/>
                        <a:ext cx="1079500" cy="43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38624" name="Oval 32"/>
          <p:cNvSpPr>
            <a:spLocks noChangeArrowheads="1"/>
          </p:cNvSpPr>
          <p:nvPr/>
        </p:nvSpPr>
        <p:spPr bwMode="auto">
          <a:xfrm>
            <a:off x="1187624" y="1722834"/>
            <a:ext cx="152400" cy="152400"/>
          </a:xfrm>
          <a:prstGeom prst="ellipse">
            <a:avLst/>
          </a:prstGeom>
          <a:solidFill>
            <a:srgbClr val="FFFF66"/>
          </a:solidFill>
          <a:ln w="9525">
            <a:solidFill>
              <a:srgbClr val="FFFF66"/>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graphicFrame>
        <p:nvGraphicFramePr>
          <p:cNvPr id="238625" name="Object 33"/>
          <p:cNvGraphicFramePr>
            <a:graphicFrameLocks/>
          </p:cNvGraphicFramePr>
          <p:nvPr>
            <p:extLst>
              <p:ext uri="{D42A27DB-BD31-4B8C-83A1-F6EECF244321}">
                <p14:modId xmlns:p14="http://schemas.microsoft.com/office/powerpoint/2010/main" val="261584221"/>
              </p:ext>
            </p:extLst>
          </p:nvPr>
        </p:nvGraphicFramePr>
        <p:xfrm>
          <a:off x="1560687" y="1362472"/>
          <a:ext cx="2587625" cy="914400"/>
        </p:xfrm>
        <a:graphic>
          <a:graphicData uri="http://schemas.openxmlformats.org/presentationml/2006/ole">
            <mc:AlternateContent xmlns:mc="http://schemas.openxmlformats.org/markup-compatibility/2006">
              <mc:Choice xmlns:v="urn:schemas-microsoft-com:vml" Requires="v">
                <p:oleObj spid="_x0000_s21507" name="公式" r:id="rId5" imgW="2524083" imgH="847759" progId="Equation.3">
                  <p:embed/>
                </p:oleObj>
              </mc:Choice>
              <mc:Fallback>
                <p:oleObj name="公式" r:id="rId5" imgW="2524083" imgH="847759"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60687" y="1362472"/>
                        <a:ext cx="2587625"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38626" name="Text Box 34"/>
          <p:cNvSpPr txBox="1">
            <a:spLocks noChangeArrowheads="1"/>
          </p:cNvSpPr>
          <p:nvPr/>
        </p:nvSpPr>
        <p:spPr bwMode="auto">
          <a:xfrm>
            <a:off x="995363" y="2689523"/>
            <a:ext cx="3352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ea typeface="楷体_GB2312" pitchFamily="49" charset="-122"/>
                <a:sym typeface="Symbol" panose="05050102010706020507" pitchFamily="18" charset="2"/>
              </a:rPr>
              <a:t>圆环对杆的作用力</a:t>
            </a:r>
            <a:endParaRPr lang="zh-CN" altLang="en-US" dirty="0">
              <a:solidFill>
                <a:srgbClr val="FFFFFF"/>
              </a:solidFill>
              <a:ea typeface="楷体_GB2312" pitchFamily="49" charset="-122"/>
            </a:endParaRPr>
          </a:p>
        </p:txBody>
      </p:sp>
      <p:sp>
        <p:nvSpPr>
          <p:cNvPr id="238627" name="Oval 35"/>
          <p:cNvSpPr>
            <a:spLocks noChangeArrowheads="1"/>
          </p:cNvSpPr>
          <p:nvPr/>
        </p:nvSpPr>
        <p:spPr bwMode="auto">
          <a:xfrm>
            <a:off x="5180707" y="3551536"/>
            <a:ext cx="609600" cy="1676400"/>
          </a:xfrm>
          <a:prstGeom prst="ellipse">
            <a:avLst/>
          </a:prstGeom>
          <a:noFill/>
          <a:ln w="76200">
            <a:pattFill prst="narHorz">
              <a:fgClr>
                <a:srgbClr val="00FF00"/>
              </a:fgClr>
              <a:bgClr>
                <a:srgbClr val="FFFFFF"/>
              </a:bgClr>
            </a:pattFill>
            <a:round/>
            <a:headEnd/>
            <a:tailEnd/>
          </a:ln>
          <a:effectLst/>
          <a:extLst>
            <a:ext uri="{909E8E84-426E-40DD-AFC4-6F175D3DCCD1}">
              <a14:hiddenFill xmlns:a14="http://schemas.microsoft.com/office/drawing/2010/main">
                <a:solidFill>
                  <a:srgbClr val="00FF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38628" name="Text Box 36"/>
          <p:cNvSpPr txBox="1">
            <a:spLocks noChangeArrowheads="1"/>
          </p:cNvSpPr>
          <p:nvPr/>
        </p:nvSpPr>
        <p:spPr bwMode="auto">
          <a:xfrm>
            <a:off x="4860032" y="3440411"/>
            <a:ext cx="3365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b="0" i="1">
                <a:solidFill>
                  <a:srgbClr val="FFFF66"/>
                </a:solidFill>
                <a:ea typeface="楷体_GB2312" pitchFamily="49" charset="-122"/>
              </a:rPr>
              <a:t>q</a:t>
            </a:r>
          </a:p>
        </p:txBody>
      </p:sp>
      <p:sp>
        <p:nvSpPr>
          <p:cNvPr id="238629" name="Text Box 37"/>
          <p:cNvSpPr txBox="1">
            <a:spLocks noChangeArrowheads="1"/>
          </p:cNvSpPr>
          <p:nvPr/>
        </p:nvSpPr>
        <p:spPr bwMode="auto">
          <a:xfrm>
            <a:off x="7390507" y="3780136"/>
            <a:ext cx="3698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66"/>
                </a:solidFill>
                <a:ea typeface="楷体_GB2312" pitchFamily="49" charset="-122"/>
              </a:rPr>
              <a:t>L</a:t>
            </a:r>
          </a:p>
        </p:txBody>
      </p:sp>
      <p:sp>
        <p:nvSpPr>
          <p:cNvPr id="238630" name="Text Box 38"/>
          <p:cNvSpPr txBox="1">
            <a:spLocks noChangeArrowheads="1"/>
          </p:cNvSpPr>
          <p:nvPr/>
        </p:nvSpPr>
        <p:spPr bwMode="auto">
          <a:xfrm>
            <a:off x="323850" y="3240386"/>
            <a:ext cx="796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解：</a:t>
            </a:r>
          </a:p>
        </p:txBody>
      </p:sp>
      <p:graphicFrame>
        <p:nvGraphicFramePr>
          <p:cNvPr id="238631" name="Object 39"/>
          <p:cNvGraphicFramePr>
            <a:graphicFrameLocks/>
          </p:cNvGraphicFramePr>
          <p:nvPr>
            <p:extLst>
              <p:ext uri="{D42A27DB-BD31-4B8C-83A1-F6EECF244321}">
                <p14:modId xmlns:p14="http://schemas.microsoft.com/office/powerpoint/2010/main" val="1424278639"/>
              </p:ext>
            </p:extLst>
          </p:nvPr>
        </p:nvGraphicFramePr>
        <p:xfrm>
          <a:off x="1120775" y="3305474"/>
          <a:ext cx="1281112" cy="392112"/>
        </p:xfrm>
        <a:graphic>
          <a:graphicData uri="http://schemas.openxmlformats.org/presentationml/2006/ole">
            <mc:AlternateContent xmlns:mc="http://schemas.openxmlformats.org/markup-compatibility/2006">
              <mc:Choice xmlns:v="urn:schemas-microsoft-com:vml" Requires="v">
                <p:oleObj spid="_x0000_s21508" name="Equation" r:id="rId7" imgW="1219200" imgH="323918" progId="Equation.3">
                  <p:embed/>
                </p:oleObj>
              </mc:Choice>
              <mc:Fallback>
                <p:oleObj name="Equation" r:id="rId7" imgW="1219200" imgH="323918"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20775" y="3305474"/>
                        <a:ext cx="1281112" cy="392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38632" name="Object 40"/>
          <p:cNvGraphicFramePr>
            <a:graphicFrameLocks/>
          </p:cNvGraphicFramePr>
          <p:nvPr>
            <p:extLst>
              <p:ext uri="{D42A27DB-BD31-4B8C-83A1-F6EECF244321}">
                <p14:modId xmlns:p14="http://schemas.microsoft.com/office/powerpoint/2010/main" val="3132609606"/>
              </p:ext>
            </p:extLst>
          </p:nvPr>
        </p:nvGraphicFramePr>
        <p:xfrm>
          <a:off x="251520" y="3780136"/>
          <a:ext cx="3416300" cy="914400"/>
        </p:xfrm>
        <a:graphic>
          <a:graphicData uri="http://schemas.openxmlformats.org/presentationml/2006/ole">
            <mc:AlternateContent xmlns:mc="http://schemas.openxmlformats.org/markup-compatibility/2006">
              <mc:Choice xmlns:v="urn:schemas-microsoft-com:vml" Requires="v">
                <p:oleObj spid="_x0000_s21509" name="公式" r:id="rId9" imgW="3352800" imgH="847759" progId="Equation.3">
                  <p:embed/>
                </p:oleObj>
              </mc:Choice>
              <mc:Fallback>
                <p:oleObj name="公式" r:id="rId9" imgW="3352800" imgH="847759"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51520" y="3780136"/>
                        <a:ext cx="34163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38633" name="Object 41"/>
          <p:cNvGraphicFramePr>
            <a:graphicFrameLocks/>
          </p:cNvGraphicFramePr>
          <p:nvPr>
            <p:extLst>
              <p:ext uri="{D42A27DB-BD31-4B8C-83A1-F6EECF244321}">
                <p14:modId xmlns:p14="http://schemas.microsoft.com/office/powerpoint/2010/main" val="963157104"/>
              </p:ext>
            </p:extLst>
          </p:nvPr>
        </p:nvGraphicFramePr>
        <p:xfrm>
          <a:off x="285750" y="4870748"/>
          <a:ext cx="2779713" cy="469900"/>
        </p:xfrm>
        <a:graphic>
          <a:graphicData uri="http://schemas.openxmlformats.org/presentationml/2006/ole">
            <mc:AlternateContent xmlns:mc="http://schemas.openxmlformats.org/markup-compatibility/2006">
              <mc:Choice xmlns:v="urn:schemas-microsoft-com:vml" Requires="v">
                <p:oleObj spid="_x0000_s21510" name="公式" r:id="rId11" imgW="2714752" imgH="400152" progId="Equation.3">
                  <p:embed/>
                </p:oleObj>
              </mc:Choice>
              <mc:Fallback>
                <p:oleObj name="公式" r:id="rId11" imgW="2714752" imgH="400152" progId="Equation.3">
                  <p:embed/>
                  <p:pic>
                    <p:nvPicPr>
                      <p:cNvPr id="0" name=""/>
                      <p:cNvPicPr>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85750" y="4870748"/>
                        <a:ext cx="2779713" cy="469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38634" name="Object 42"/>
          <p:cNvGraphicFramePr>
            <a:graphicFrameLocks/>
          </p:cNvGraphicFramePr>
          <p:nvPr>
            <p:extLst>
              <p:ext uri="{D42A27DB-BD31-4B8C-83A1-F6EECF244321}">
                <p14:modId xmlns:p14="http://schemas.microsoft.com/office/powerpoint/2010/main" val="1999788802"/>
              </p:ext>
            </p:extLst>
          </p:nvPr>
        </p:nvGraphicFramePr>
        <p:xfrm>
          <a:off x="320923" y="5516861"/>
          <a:ext cx="3492500" cy="914400"/>
        </p:xfrm>
        <a:graphic>
          <a:graphicData uri="http://schemas.openxmlformats.org/presentationml/2006/ole">
            <mc:AlternateContent xmlns:mc="http://schemas.openxmlformats.org/markup-compatibility/2006">
              <mc:Choice xmlns:v="urn:schemas-microsoft-com:vml" Requires="v">
                <p:oleObj spid="_x0000_s21511" name="公式" r:id="rId13" imgW="3429000" imgH="847759" progId="Equation.3">
                  <p:embed/>
                </p:oleObj>
              </mc:Choice>
              <mc:Fallback>
                <p:oleObj name="公式" r:id="rId13" imgW="3429000" imgH="847759" progId="Equation.3">
                  <p:embed/>
                  <p:pic>
                    <p:nvPicPr>
                      <p:cNvPr id="0" name=""/>
                      <p:cNvPicPr>
                        <a:picLocks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20923" y="5516861"/>
                        <a:ext cx="3492500" cy="91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38635" name="Text Box 43"/>
          <p:cNvSpPr txBox="1">
            <a:spLocks noChangeArrowheads="1"/>
          </p:cNvSpPr>
          <p:nvPr/>
        </p:nvSpPr>
        <p:spPr bwMode="auto">
          <a:xfrm>
            <a:off x="755650" y="354409"/>
            <a:ext cx="3902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rgbClr val="00FFFF"/>
                </a:solidFill>
                <a:ea typeface="楷体_GB2312" pitchFamily="49" charset="-122"/>
              </a:rPr>
              <a:t>2. </a:t>
            </a:r>
            <a:r>
              <a:rPr lang="zh-CN" altLang="en-US" dirty="0">
                <a:solidFill>
                  <a:srgbClr val="00FFFF"/>
                </a:solidFill>
                <a:latin typeface="楷体_GB2312" pitchFamily="49" charset="-122"/>
                <a:ea typeface="楷体_GB2312" pitchFamily="49" charset="-122"/>
              </a:rPr>
              <a:t>由电场强度求力</a:t>
            </a:r>
          </a:p>
        </p:txBody>
      </p:sp>
      <p:graphicFrame>
        <p:nvGraphicFramePr>
          <p:cNvPr id="238636" name="Object 44"/>
          <p:cNvGraphicFramePr>
            <a:graphicFrameLocks noChangeAspect="1"/>
          </p:cNvGraphicFramePr>
          <p:nvPr>
            <p:extLst>
              <p:ext uri="{D42A27DB-BD31-4B8C-83A1-F6EECF244321}">
                <p14:modId xmlns:p14="http://schemas.microsoft.com/office/powerpoint/2010/main" val="1999273481"/>
              </p:ext>
            </p:extLst>
          </p:nvPr>
        </p:nvGraphicFramePr>
        <p:xfrm>
          <a:off x="6422132" y="3897611"/>
          <a:ext cx="392113" cy="390525"/>
        </p:xfrm>
        <a:graphic>
          <a:graphicData uri="http://schemas.openxmlformats.org/presentationml/2006/ole">
            <mc:AlternateContent xmlns:mc="http://schemas.openxmlformats.org/markup-compatibility/2006">
              <mc:Choice xmlns:v="urn:schemas-microsoft-com:vml" Requires="v">
                <p:oleObj spid="_x0000_s21512" name="Equation" r:id="rId15" imgW="323765" imgH="323918" progId="Equation.3">
                  <p:embed/>
                </p:oleObj>
              </mc:Choice>
              <mc:Fallback>
                <p:oleObj name="Equation" r:id="rId15" imgW="323765" imgH="323918"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422132" y="3897611"/>
                        <a:ext cx="392113" cy="3905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38637" name="Object 45"/>
          <p:cNvGraphicFramePr>
            <a:graphicFrameLocks noChangeAspect="1"/>
          </p:cNvGraphicFramePr>
          <p:nvPr>
            <p:extLst>
              <p:ext uri="{D42A27DB-BD31-4B8C-83A1-F6EECF244321}">
                <p14:modId xmlns:p14="http://schemas.microsoft.com/office/powerpoint/2010/main" val="2783862620"/>
              </p:ext>
            </p:extLst>
          </p:nvPr>
        </p:nvGraphicFramePr>
        <p:xfrm>
          <a:off x="6758682" y="4508798"/>
          <a:ext cx="431800" cy="431800"/>
        </p:xfrm>
        <a:graphic>
          <a:graphicData uri="http://schemas.openxmlformats.org/presentationml/2006/ole">
            <mc:AlternateContent xmlns:mc="http://schemas.openxmlformats.org/markup-compatibility/2006">
              <mc:Choice xmlns:v="urn:schemas-microsoft-com:vml" Requires="v">
                <p:oleObj spid="_x0000_s21513" name="Equation" r:id="rId17" imgW="362035" imgH="361882" progId="Equation.3">
                  <p:embed/>
                </p:oleObj>
              </mc:Choice>
              <mc:Fallback>
                <p:oleObj name="Equation" r:id="rId17" imgW="362035" imgH="361882" progId="Equation.3">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6758682" y="4508798"/>
                        <a:ext cx="431800" cy="43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38638" name="Line 46"/>
          <p:cNvSpPr>
            <a:spLocks noChangeShapeType="1"/>
          </p:cNvSpPr>
          <p:nvPr/>
        </p:nvSpPr>
        <p:spPr bwMode="auto">
          <a:xfrm flipV="1">
            <a:off x="5487095" y="3551536"/>
            <a:ext cx="0" cy="914400"/>
          </a:xfrm>
          <a:prstGeom prst="line">
            <a:avLst/>
          </a:prstGeom>
          <a:noFill/>
          <a:ln w="28575">
            <a:solidFill>
              <a:srgbClr val="66FFFF"/>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8639" name="Text Box 47"/>
          <p:cNvSpPr txBox="1">
            <a:spLocks noChangeArrowheads="1"/>
          </p:cNvSpPr>
          <p:nvPr/>
        </p:nvSpPr>
        <p:spPr bwMode="auto">
          <a:xfrm>
            <a:off x="5377557" y="2983211"/>
            <a:ext cx="3873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66FFFF"/>
                </a:solidFill>
                <a:ea typeface="楷体_GB2312" pitchFamily="49" charset="-122"/>
              </a:rPr>
              <a:t>R</a:t>
            </a:r>
          </a:p>
        </p:txBody>
      </p:sp>
      <p:sp>
        <p:nvSpPr>
          <p:cNvPr id="238640" name="Rectangle 48"/>
          <p:cNvSpPr>
            <a:spLocks noChangeArrowheads="1"/>
          </p:cNvSpPr>
          <p:nvPr/>
        </p:nvSpPr>
        <p:spPr bwMode="auto">
          <a:xfrm>
            <a:off x="179388" y="2225973"/>
            <a:ext cx="9493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a:solidFill>
                  <a:srgbClr val="FFFF00"/>
                </a:solidFill>
                <a:ea typeface="楷体_GB2312" pitchFamily="49" charset="-122"/>
              </a:rPr>
              <a:t>例</a:t>
            </a:r>
            <a:r>
              <a:rPr lang="en-US" altLang="zh-CN">
                <a:solidFill>
                  <a:srgbClr val="FFFF00"/>
                </a:solidFill>
                <a:ea typeface="楷体_GB2312" pitchFamily="49" charset="-122"/>
              </a:rPr>
              <a:t>5</a:t>
            </a:r>
            <a:r>
              <a:rPr lang="zh-CN" altLang="en-US">
                <a:solidFill>
                  <a:srgbClr val="FFFF00"/>
                </a:solidFill>
                <a:ea typeface="楷体_GB2312" pitchFamily="49" charset="-122"/>
              </a:rPr>
              <a:t>：</a:t>
            </a:r>
          </a:p>
        </p:txBody>
      </p:sp>
      <p:sp>
        <p:nvSpPr>
          <p:cNvPr id="238641" name="Rectangle 49"/>
          <p:cNvSpPr>
            <a:spLocks noChangeArrowheads="1"/>
          </p:cNvSpPr>
          <p:nvPr/>
        </p:nvSpPr>
        <p:spPr bwMode="auto">
          <a:xfrm>
            <a:off x="998538" y="2256136"/>
            <a:ext cx="7966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rPr>
              <a:t>已知圆环带电量为</a:t>
            </a:r>
            <a:r>
              <a:rPr lang="en-US" altLang="zh-CN" i="1">
                <a:solidFill>
                  <a:srgbClr val="66FFFF"/>
                </a:solidFill>
                <a:ea typeface="楷体_GB2312" pitchFamily="49" charset="-122"/>
              </a:rPr>
              <a:t>q</a:t>
            </a:r>
            <a:r>
              <a:rPr lang="en-US" altLang="zh-CN">
                <a:solidFill>
                  <a:srgbClr val="66FFFF"/>
                </a:solidFill>
                <a:ea typeface="楷体_GB2312" pitchFamily="49" charset="-122"/>
              </a:rPr>
              <a:t> </a:t>
            </a:r>
            <a:r>
              <a:rPr lang="zh-CN" altLang="en-US">
                <a:solidFill>
                  <a:srgbClr val="FFFFFF"/>
                </a:solidFill>
                <a:ea typeface="楷体_GB2312" pitchFamily="49" charset="-122"/>
              </a:rPr>
              <a:t>，杆的电荷线密度为</a:t>
            </a:r>
            <a:r>
              <a:rPr lang="zh-CN" altLang="en-US" i="1">
                <a:solidFill>
                  <a:srgbClr val="66FFFF"/>
                </a:solidFill>
                <a:ea typeface="楷体_GB2312" pitchFamily="49" charset="-122"/>
                <a:sym typeface="Symbol" panose="05050102010706020507" pitchFamily="18" charset="2"/>
              </a:rPr>
              <a:t></a:t>
            </a:r>
            <a:r>
              <a:rPr lang="zh-CN" altLang="en-US">
                <a:solidFill>
                  <a:srgbClr val="66FFFF"/>
                </a:solidFill>
                <a:ea typeface="楷体_GB2312" pitchFamily="49" charset="-122"/>
                <a:sym typeface="Symbol" panose="05050102010706020507" pitchFamily="18" charset="2"/>
              </a:rPr>
              <a:t> </a:t>
            </a:r>
            <a:r>
              <a:rPr lang="zh-CN" altLang="en-US">
                <a:solidFill>
                  <a:srgbClr val="FFFFFF"/>
                </a:solidFill>
                <a:ea typeface="楷体_GB2312" pitchFamily="49" charset="-122"/>
                <a:sym typeface="Symbol" panose="05050102010706020507" pitchFamily="18" charset="2"/>
              </a:rPr>
              <a:t>，长为</a:t>
            </a:r>
            <a:r>
              <a:rPr lang="en-US" altLang="zh-CN" i="1">
                <a:solidFill>
                  <a:srgbClr val="66FFFF"/>
                </a:solidFill>
                <a:ea typeface="楷体_GB2312" pitchFamily="49" charset="-122"/>
                <a:sym typeface="Symbol" panose="05050102010706020507" pitchFamily="18" charset="2"/>
              </a:rPr>
              <a:t>L</a:t>
            </a:r>
            <a:r>
              <a:rPr lang="en-US" altLang="zh-CN">
                <a:solidFill>
                  <a:srgbClr val="FFFFFF"/>
                </a:solidFill>
                <a:ea typeface="楷体_GB2312" pitchFamily="49" charset="-122"/>
                <a:sym typeface="Symbol" panose="05050102010706020507" pitchFamily="18" charset="2"/>
              </a:rPr>
              <a:t> </a:t>
            </a:r>
          </a:p>
        </p:txBody>
      </p:sp>
      <p:sp>
        <p:nvSpPr>
          <p:cNvPr id="238642" name="Rectangle 50"/>
          <p:cNvSpPr>
            <a:spLocks noChangeArrowheads="1"/>
          </p:cNvSpPr>
          <p:nvPr/>
        </p:nvSpPr>
        <p:spPr bwMode="auto">
          <a:xfrm>
            <a:off x="276225" y="2689523"/>
            <a:ext cx="8731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en-US" altLang="zh-CN">
                <a:solidFill>
                  <a:srgbClr val="FFFF66"/>
                </a:solidFill>
                <a:ea typeface="楷体_GB2312" pitchFamily="49" charset="-122"/>
                <a:sym typeface="Symbol" panose="05050102010706020507" pitchFamily="18" charset="2"/>
              </a:rPr>
              <a:t> </a:t>
            </a:r>
            <a:r>
              <a:rPr lang="zh-CN" altLang="en-US">
                <a:solidFill>
                  <a:srgbClr val="FFFF00"/>
                </a:solidFill>
                <a:ea typeface="楷体_GB2312" pitchFamily="49" charset="-122"/>
                <a:sym typeface="Symbol" panose="05050102010706020507" pitchFamily="18" charset="2"/>
              </a:rPr>
              <a:t>求：</a:t>
            </a:r>
          </a:p>
        </p:txBody>
      </p:sp>
      <p:sp>
        <p:nvSpPr>
          <p:cNvPr id="238643" name="Rectangle 51"/>
          <p:cNvSpPr>
            <a:spLocks noChangeArrowheads="1"/>
          </p:cNvSpPr>
          <p:nvPr/>
        </p:nvSpPr>
        <p:spPr bwMode="auto">
          <a:xfrm>
            <a:off x="2942028" y="860325"/>
            <a:ext cx="26987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66FFFF"/>
                </a:solidFill>
                <a:ea typeface="楷体_GB2312" pitchFamily="49" charset="-122"/>
              </a:rPr>
              <a:t>普遍适用</a:t>
            </a:r>
          </a:p>
        </p:txBody>
      </p:sp>
      <p:sp>
        <p:nvSpPr>
          <p:cNvPr id="238644" name="Rectangle 52"/>
          <p:cNvSpPr>
            <a:spLocks noChangeArrowheads="1"/>
          </p:cNvSpPr>
          <p:nvPr/>
        </p:nvSpPr>
        <p:spPr bwMode="auto">
          <a:xfrm>
            <a:off x="4383088" y="1554738"/>
            <a:ext cx="30019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66FFFF"/>
                </a:solidFill>
                <a:ea typeface="楷体_GB2312" pitchFamily="49" charset="-122"/>
              </a:rPr>
              <a:t>用于点电荷</a:t>
            </a:r>
          </a:p>
        </p:txBody>
      </p:sp>
      <p:sp>
        <p:nvSpPr>
          <p:cNvPr id="238646" name="Rectangle 54"/>
          <p:cNvSpPr>
            <a:spLocks noChangeArrowheads="1"/>
          </p:cNvSpPr>
          <p:nvPr/>
        </p:nvSpPr>
        <p:spPr bwMode="auto">
          <a:xfrm>
            <a:off x="5461695" y="4404023"/>
            <a:ext cx="2041525" cy="76200"/>
          </a:xfrm>
          <a:prstGeom prst="rect">
            <a:avLst/>
          </a:prstGeom>
          <a:gradFill rotWithShape="0">
            <a:gsLst>
              <a:gs pos="0">
                <a:srgbClr val="76762F"/>
              </a:gs>
              <a:gs pos="50000">
                <a:srgbClr val="FFFF66"/>
              </a:gs>
              <a:gs pos="100000">
                <a:srgbClr val="76762F"/>
              </a:gs>
            </a:gsLst>
            <a:lin ang="5400000" scaled="1"/>
          </a:gradFill>
          <a:ln>
            <a:noFill/>
          </a:ln>
          <a:effectLst/>
          <a:extLst>
            <a:ext uri="{91240B29-F687-4F45-9708-019B960494DF}">
              <a14:hiddenLine xmlns:a14="http://schemas.microsoft.com/office/drawing/2010/main" w="9525">
                <a:solidFill>
                  <a:srgbClr val="660033"/>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38647" name="Line 55"/>
          <p:cNvSpPr>
            <a:spLocks noChangeShapeType="1"/>
          </p:cNvSpPr>
          <p:nvPr/>
        </p:nvSpPr>
        <p:spPr bwMode="auto">
          <a:xfrm>
            <a:off x="6612632" y="4440536"/>
            <a:ext cx="609600" cy="0"/>
          </a:xfrm>
          <a:prstGeom prst="line">
            <a:avLst/>
          </a:prstGeom>
          <a:noFill/>
          <a:ln w="38100">
            <a:solidFill>
              <a:srgbClr val="FF33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38648" name="Rectangle 56"/>
          <p:cNvSpPr>
            <a:spLocks noChangeArrowheads="1"/>
          </p:cNvSpPr>
          <p:nvPr/>
        </p:nvSpPr>
        <p:spPr bwMode="auto">
          <a:xfrm>
            <a:off x="6542782" y="4408786"/>
            <a:ext cx="76200" cy="76200"/>
          </a:xfrm>
          <a:prstGeom prst="rect">
            <a:avLst/>
          </a:prstGeom>
          <a:solidFill>
            <a:srgbClr val="66FFFF"/>
          </a:solidFill>
          <a:ln>
            <a:noFill/>
          </a:ln>
          <a:effectLst/>
          <a:extLst>
            <a:ext uri="{91240B29-F687-4F45-9708-019B960494DF}">
              <a14:hiddenLine xmlns:a14="http://schemas.microsoft.com/office/drawing/2010/main" w="9525">
                <a:solidFill>
                  <a:srgbClr val="FF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graphicFrame>
        <p:nvGraphicFramePr>
          <p:cNvPr id="33" name="对象 32"/>
          <p:cNvGraphicFramePr>
            <a:graphicFrameLocks noChangeAspect="1"/>
          </p:cNvGraphicFramePr>
          <p:nvPr>
            <p:extLst>
              <p:ext uri="{D42A27DB-BD31-4B8C-83A1-F6EECF244321}">
                <p14:modId xmlns:p14="http://schemas.microsoft.com/office/powerpoint/2010/main" val="2228607874"/>
              </p:ext>
            </p:extLst>
          </p:nvPr>
        </p:nvGraphicFramePr>
        <p:xfrm>
          <a:off x="4762501" y="142256"/>
          <a:ext cx="4202112" cy="1008063"/>
        </p:xfrm>
        <a:graphic>
          <a:graphicData uri="http://schemas.openxmlformats.org/presentationml/2006/ole">
            <mc:AlternateContent xmlns:mc="http://schemas.openxmlformats.org/markup-compatibility/2006">
              <mc:Choice xmlns:v="urn:schemas-microsoft-com:vml" Requires="v">
                <p:oleObj spid="_x0000_s21514" name="Equation" r:id="rId19" imgW="1968480" imgH="469800" progId="Equation.DSMT4">
                  <p:embed/>
                </p:oleObj>
              </mc:Choice>
              <mc:Fallback>
                <p:oleObj name="Equation" r:id="rId19" imgW="1968480" imgH="469800" progId="Equation.DSMT4">
                  <p:embed/>
                  <p:pic>
                    <p:nvPicPr>
                      <p:cNvPr id="0" name=""/>
                      <p:cNvPicPr/>
                      <p:nvPr/>
                    </p:nvPicPr>
                    <p:blipFill>
                      <a:blip r:embed="rId20"/>
                      <a:stretch>
                        <a:fillRect/>
                      </a:stretch>
                    </p:blipFill>
                    <p:spPr>
                      <a:xfrm>
                        <a:off x="4762501" y="142256"/>
                        <a:ext cx="4202112" cy="1008063"/>
                      </a:xfrm>
                      <a:prstGeom prst="rect">
                        <a:avLst/>
                      </a:prstGeom>
                      <a:ln>
                        <a:solidFill>
                          <a:schemeClr val="accent1">
                            <a:lumMod val="60000"/>
                            <a:lumOff val="40000"/>
                          </a:schemeClr>
                        </a:solidFill>
                      </a:ln>
                    </p:spPr>
                  </p:pic>
                </p:oleObj>
              </mc:Fallback>
            </mc:AlternateContent>
          </a:graphicData>
        </a:graphic>
      </p:graphicFrame>
      <p:sp>
        <p:nvSpPr>
          <p:cNvPr id="34" name="Text Box 15"/>
          <p:cNvSpPr txBox="1">
            <a:spLocks noChangeArrowheads="1"/>
          </p:cNvSpPr>
          <p:nvPr/>
        </p:nvSpPr>
        <p:spPr bwMode="auto">
          <a:xfrm>
            <a:off x="4261941" y="40202"/>
            <a:ext cx="71963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chemeClr val="bg1"/>
                </a:solidFill>
                <a:ea typeface="楷体_GB2312" pitchFamily="49" charset="-122"/>
              </a:rPr>
              <a:t>积分表</a:t>
            </a:r>
            <a:endParaRPr lang="zh-CN" altLang="en-US" dirty="0">
              <a:latin typeface="宋体" panose="02010600030101010101" pitchFamily="2" charset="-122"/>
            </a:endParaRPr>
          </a:p>
        </p:txBody>
      </p:sp>
      <p:graphicFrame>
        <p:nvGraphicFramePr>
          <p:cNvPr id="36" name="对象 35"/>
          <p:cNvGraphicFramePr>
            <a:graphicFrameLocks noChangeAspect="1"/>
          </p:cNvGraphicFramePr>
          <p:nvPr>
            <p:extLst>
              <p:ext uri="{D42A27DB-BD31-4B8C-83A1-F6EECF244321}">
                <p14:modId xmlns:p14="http://schemas.microsoft.com/office/powerpoint/2010/main" val="1165108884"/>
              </p:ext>
            </p:extLst>
          </p:nvPr>
        </p:nvGraphicFramePr>
        <p:xfrm>
          <a:off x="3779912" y="5509716"/>
          <a:ext cx="3443287" cy="1008063"/>
        </p:xfrm>
        <a:graphic>
          <a:graphicData uri="http://schemas.openxmlformats.org/presentationml/2006/ole">
            <mc:AlternateContent xmlns:mc="http://schemas.openxmlformats.org/markup-compatibility/2006">
              <mc:Choice xmlns:v="urn:schemas-microsoft-com:vml" Requires="v">
                <p:oleObj spid="_x0000_s21515" name="Equation" r:id="rId21" imgW="1612800" imgH="469800" progId="Equation.DSMT4">
                  <p:embed/>
                </p:oleObj>
              </mc:Choice>
              <mc:Fallback>
                <p:oleObj name="Equation" r:id="rId21" imgW="1612800" imgH="469800" progId="Equation.DSMT4">
                  <p:embed/>
                  <p:pic>
                    <p:nvPicPr>
                      <p:cNvPr id="0" name=""/>
                      <p:cNvPicPr/>
                      <p:nvPr/>
                    </p:nvPicPr>
                    <p:blipFill>
                      <a:blip r:embed="rId22"/>
                      <a:stretch>
                        <a:fillRect/>
                      </a:stretch>
                    </p:blipFill>
                    <p:spPr>
                      <a:xfrm>
                        <a:off x="3779912" y="5509716"/>
                        <a:ext cx="3443287" cy="1008063"/>
                      </a:xfrm>
                      <a:prstGeom prst="rect">
                        <a:avLst/>
                      </a:prstGeom>
                      <a:ln>
                        <a:noFill/>
                      </a:ln>
                    </p:spPr>
                  </p:pic>
                </p:oleObj>
              </mc:Fallback>
            </mc:AlternateContent>
          </a:graphicData>
        </a:graphic>
      </p:graphicFrame>
      <p:sp>
        <p:nvSpPr>
          <p:cNvPr id="35" name="Text Box 32"/>
          <p:cNvSpPr txBox="1">
            <a:spLocks noChangeArrowheads="1"/>
          </p:cNvSpPr>
          <p:nvPr/>
        </p:nvSpPr>
        <p:spPr bwMode="auto">
          <a:xfrm>
            <a:off x="3676197" y="3528894"/>
            <a:ext cx="1129186"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00FFFF"/>
                </a:solidFill>
                <a:ea typeface="楷体_GB2312" pitchFamily="49" charset="-122"/>
              </a:rPr>
              <a:t>圆环轴线上的电场强度</a:t>
            </a:r>
          </a:p>
        </p:txBody>
      </p:sp>
      <p:sp>
        <p:nvSpPr>
          <p:cNvPr id="2" name="Text Box 32">
            <a:extLst>
              <a:ext uri="{FF2B5EF4-FFF2-40B4-BE49-F238E27FC236}">
                <a16:creationId xmlns:a16="http://schemas.microsoft.com/office/drawing/2014/main" id="{2C44C336-89CC-8126-86B1-BD89B8E96532}"/>
              </a:ext>
            </a:extLst>
          </p:cNvPr>
          <p:cNvSpPr txBox="1">
            <a:spLocks noChangeArrowheads="1"/>
          </p:cNvSpPr>
          <p:nvPr/>
        </p:nvSpPr>
        <p:spPr bwMode="auto">
          <a:xfrm>
            <a:off x="7381578" y="5258980"/>
            <a:ext cx="157478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00FFFF"/>
                </a:solidFill>
                <a:ea typeface="楷体_GB2312" pitchFamily="49" charset="-122"/>
              </a:rPr>
              <a:t>也可先求圆环受杆的作用力</a:t>
            </a:r>
          </a:p>
        </p:txBody>
      </p:sp>
    </p:spTree>
    <p:extLst>
      <p:ext uri="{BB962C8B-B14F-4D97-AF65-F5344CB8AC3E}">
        <p14:creationId xmlns:p14="http://schemas.microsoft.com/office/powerpoint/2010/main" val="546656386"/>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38635"/>
                                        </p:tgtEl>
                                        <p:attrNameLst>
                                          <p:attrName>style.visibility</p:attrName>
                                        </p:attrNameLst>
                                      </p:cBhvr>
                                      <p:to>
                                        <p:strVal val="visible"/>
                                      </p:to>
                                    </p:set>
                                    <p:animEffect transition="in" filter="wipe(left)">
                                      <p:cBhvr>
                                        <p:cTn id="7" dur="2000"/>
                                        <p:tgtEl>
                                          <p:spTgt spid="23863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 presetClass="entr" presetSubtype="0" fill="hold" grpId="0" nodeType="clickEffect">
                                  <p:stCondLst>
                                    <p:cond delay="0"/>
                                  </p:stCondLst>
                                  <p:childTnLst>
                                    <p:set>
                                      <p:cBhvr>
                                        <p:cTn id="11" dur="1" fill="hold">
                                          <p:stCondLst>
                                            <p:cond delay="499"/>
                                          </p:stCondLst>
                                        </p:cTn>
                                        <p:tgtEl>
                                          <p:spTgt spid="238622"/>
                                        </p:tgtEl>
                                        <p:attrNameLst>
                                          <p:attrName>style.visibility</p:attrName>
                                        </p:attrNameLst>
                                      </p:cBhvr>
                                      <p:to>
                                        <p:strVal val="visible"/>
                                      </p:to>
                                    </p:set>
                                  </p:childTnLst>
                                </p:cTn>
                              </p:par>
                            </p:childTnLst>
                          </p:cTn>
                        </p:par>
                        <p:par>
                          <p:cTn id="12" fill="hold" nodeType="afterGroup">
                            <p:stCondLst>
                              <p:cond delay="500"/>
                            </p:stCondLst>
                            <p:childTnLst>
                              <p:par>
                                <p:cTn id="13" presetID="22" presetClass="entr" presetSubtype="8" fill="hold" nodeType="afterEffect">
                                  <p:stCondLst>
                                    <p:cond delay="0"/>
                                  </p:stCondLst>
                                  <p:childTnLst>
                                    <p:set>
                                      <p:cBhvr>
                                        <p:cTn id="14" dur="1" fill="hold">
                                          <p:stCondLst>
                                            <p:cond delay="0"/>
                                          </p:stCondLst>
                                        </p:cTn>
                                        <p:tgtEl>
                                          <p:spTgt spid="238623"/>
                                        </p:tgtEl>
                                        <p:attrNameLst>
                                          <p:attrName>style.visibility</p:attrName>
                                        </p:attrNameLst>
                                      </p:cBhvr>
                                      <p:to>
                                        <p:strVal val="visible"/>
                                      </p:to>
                                    </p:set>
                                    <p:animEffect transition="in" filter="wipe(left)">
                                      <p:cBhvr>
                                        <p:cTn id="15" dur="2000"/>
                                        <p:tgtEl>
                                          <p:spTgt spid="238623"/>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238643"/>
                                        </p:tgtEl>
                                        <p:attrNameLst>
                                          <p:attrName>style.visibility</p:attrName>
                                        </p:attrNameLst>
                                      </p:cBhvr>
                                      <p:to>
                                        <p:strVal val="visible"/>
                                      </p:to>
                                    </p:set>
                                    <p:animEffect transition="in" filter="wipe(left)">
                                      <p:cBhvr>
                                        <p:cTn id="20" dur="500"/>
                                        <p:tgtEl>
                                          <p:spTgt spid="238643"/>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238624"/>
                                        </p:tgtEl>
                                        <p:attrNameLst>
                                          <p:attrName>style.visibility</p:attrName>
                                        </p:attrNameLst>
                                      </p:cBhvr>
                                      <p:to>
                                        <p:strVal val="visible"/>
                                      </p:to>
                                    </p:set>
                                  </p:childTnLst>
                                </p:cTn>
                              </p:par>
                            </p:childTnLst>
                          </p:cTn>
                        </p:par>
                        <p:par>
                          <p:cTn id="25" fill="hold" nodeType="afterGroup">
                            <p:stCondLst>
                              <p:cond delay="500"/>
                            </p:stCondLst>
                            <p:childTnLst>
                              <p:par>
                                <p:cTn id="26" presetID="22" presetClass="entr" presetSubtype="8" fill="hold" nodeType="afterEffect">
                                  <p:stCondLst>
                                    <p:cond delay="0"/>
                                  </p:stCondLst>
                                  <p:childTnLst>
                                    <p:set>
                                      <p:cBhvr>
                                        <p:cTn id="27" dur="1" fill="hold">
                                          <p:stCondLst>
                                            <p:cond delay="0"/>
                                          </p:stCondLst>
                                        </p:cTn>
                                        <p:tgtEl>
                                          <p:spTgt spid="238625"/>
                                        </p:tgtEl>
                                        <p:attrNameLst>
                                          <p:attrName>style.visibility</p:attrName>
                                        </p:attrNameLst>
                                      </p:cBhvr>
                                      <p:to>
                                        <p:strVal val="visible"/>
                                      </p:to>
                                    </p:set>
                                    <p:animEffect transition="in" filter="wipe(left)">
                                      <p:cBhvr>
                                        <p:cTn id="28" dur="2000"/>
                                        <p:tgtEl>
                                          <p:spTgt spid="238625"/>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22" presetClass="entr" presetSubtype="8" fill="hold" grpId="0" nodeType="clickEffect">
                                  <p:stCondLst>
                                    <p:cond delay="0"/>
                                  </p:stCondLst>
                                  <p:childTnLst>
                                    <p:set>
                                      <p:cBhvr>
                                        <p:cTn id="32" dur="1" fill="hold">
                                          <p:stCondLst>
                                            <p:cond delay="0"/>
                                          </p:stCondLst>
                                        </p:cTn>
                                        <p:tgtEl>
                                          <p:spTgt spid="238644"/>
                                        </p:tgtEl>
                                        <p:attrNameLst>
                                          <p:attrName>style.visibility</p:attrName>
                                        </p:attrNameLst>
                                      </p:cBhvr>
                                      <p:to>
                                        <p:strVal val="visible"/>
                                      </p:to>
                                    </p:set>
                                    <p:animEffect transition="in" filter="wipe(left)">
                                      <p:cBhvr>
                                        <p:cTn id="33" dur="500"/>
                                        <p:tgtEl>
                                          <p:spTgt spid="238644"/>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1" presetClass="entr" presetSubtype="0" fill="hold" grpId="0" nodeType="clickEffect">
                                  <p:stCondLst>
                                    <p:cond delay="0"/>
                                  </p:stCondLst>
                                  <p:childTnLst>
                                    <p:set>
                                      <p:cBhvr>
                                        <p:cTn id="37" dur="1" fill="hold">
                                          <p:stCondLst>
                                            <p:cond delay="499"/>
                                          </p:stCondLst>
                                        </p:cTn>
                                        <p:tgtEl>
                                          <p:spTgt spid="238640"/>
                                        </p:tgtEl>
                                        <p:attrNameLst>
                                          <p:attrName>style.visibility</p:attrName>
                                        </p:attrNameLst>
                                      </p:cBhvr>
                                      <p:to>
                                        <p:strVal val="visible"/>
                                      </p:to>
                                    </p:se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238641"/>
                                        </p:tgtEl>
                                        <p:attrNameLst>
                                          <p:attrName>style.visibility</p:attrName>
                                        </p:attrNameLst>
                                      </p:cBhvr>
                                      <p:to>
                                        <p:strVal val="visible"/>
                                      </p:to>
                                    </p:set>
                                    <p:animEffect transition="in" filter="wipe(left)">
                                      <p:cBhvr>
                                        <p:cTn id="42" dur="2000"/>
                                        <p:tgtEl>
                                          <p:spTgt spid="238641"/>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238627"/>
                                        </p:tgtEl>
                                        <p:attrNameLst>
                                          <p:attrName>style.visibility</p:attrName>
                                        </p:attrNameLst>
                                      </p:cBhvr>
                                      <p:to>
                                        <p:strVal val="visible"/>
                                      </p:to>
                                    </p:set>
                                    <p:animEffect transition="in" filter="blinds(horizontal)">
                                      <p:cBhvr>
                                        <p:cTn id="47" dur="500"/>
                                        <p:tgtEl>
                                          <p:spTgt spid="238627"/>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238638"/>
                                        </p:tgtEl>
                                        <p:attrNameLst>
                                          <p:attrName>style.visibility</p:attrName>
                                        </p:attrNameLst>
                                      </p:cBhvr>
                                      <p:to>
                                        <p:strVal val="visible"/>
                                      </p:to>
                                    </p:set>
                                    <p:animEffect transition="in" filter="wipe(down)">
                                      <p:cBhvr>
                                        <p:cTn id="52" dur="500"/>
                                        <p:tgtEl>
                                          <p:spTgt spid="238638"/>
                                        </p:tgtEl>
                                      </p:cBhvr>
                                    </p:animEffect>
                                  </p:childTnLst>
                                </p:cTn>
                              </p:par>
                            </p:childTnLst>
                          </p:cTn>
                        </p:par>
                        <p:par>
                          <p:cTn id="53" fill="hold" nodeType="afterGroup">
                            <p:stCondLst>
                              <p:cond delay="500"/>
                            </p:stCondLst>
                            <p:childTnLst>
                              <p:par>
                                <p:cTn id="54" presetID="1" presetClass="entr" presetSubtype="0" fill="hold" grpId="0" nodeType="afterEffect">
                                  <p:stCondLst>
                                    <p:cond delay="0"/>
                                  </p:stCondLst>
                                  <p:childTnLst>
                                    <p:set>
                                      <p:cBhvr>
                                        <p:cTn id="55" dur="1" fill="hold">
                                          <p:stCondLst>
                                            <p:cond delay="499"/>
                                          </p:stCondLst>
                                        </p:cTn>
                                        <p:tgtEl>
                                          <p:spTgt spid="238639"/>
                                        </p:tgtEl>
                                        <p:attrNameLst>
                                          <p:attrName>style.visibility</p:attrName>
                                        </p:attrNameLst>
                                      </p:cBhvr>
                                      <p:to>
                                        <p:strVal val="visible"/>
                                      </p:to>
                                    </p:set>
                                  </p:childTnLst>
                                </p:cTn>
                              </p:par>
                            </p:childTnLst>
                          </p:cTn>
                        </p:par>
                      </p:childTnLst>
                    </p:cTn>
                  </p:par>
                  <p:par>
                    <p:cTn id="56" fill="hold" nodeType="clickPar">
                      <p:stCondLst>
                        <p:cond delay="indefinite"/>
                      </p:stCondLst>
                      <p:childTnLst>
                        <p:par>
                          <p:cTn id="57" fill="hold" nodeType="withGroup">
                            <p:stCondLst>
                              <p:cond delay="0"/>
                            </p:stCondLst>
                            <p:childTnLst>
                              <p:par>
                                <p:cTn id="58" presetID="1" presetClass="entr" presetSubtype="0" fill="hold" grpId="0" nodeType="clickEffect">
                                  <p:stCondLst>
                                    <p:cond delay="0"/>
                                  </p:stCondLst>
                                  <p:childTnLst>
                                    <p:set>
                                      <p:cBhvr>
                                        <p:cTn id="59" dur="1" fill="hold">
                                          <p:stCondLst>
                                            <p:cond delay="499"/>
                                          </p:stCondLst>
                                        </p:cTn>
                                        <p:tgtEl>
                                          <p:spTgt spid="238628"/>
                                        </p:tgtEl>
                                        <p:attrNameLst>
                                          <p:attrName>style.visibility</p:attrName>
                                        </p:attrNameLst>
                                      </p:cBhvr>
                                      <p:to>
                                        <p:strVal val="visible"/>
                                      </p:to>
                                    </p:set>
                                  </p:childTnLst>
                                </p:cTn>
                              </p:par>
                            </p:childTnLst>
                          </p:cTn>
                        </p:par>
                      </p:childTnLst>
                    </p:cTn>
                  </p:par>
                  <p:par>
                    <p:cTn id="60" fill="hold" nodeType="clickPar">
                      <p:stCondLst>
                        <p:cond delay="indefinite"/>
                      </p:stCondLst>
                      <p:childTnLst>
                        <p:par>
                          <p:cTn id="61" fill="hold" nodeType="withGroup">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238646"/>
                                        </p:tgtEl>
                                        <p:attrNameLst>
                                          <p:attrName>style.visibility</p:attrName>
                                        </p:attrNameLst>
                                      </p:cBhvr>
                                      <p:to>
                                        <p:strVal val="visible"/>
                                      </p:to>
                                    </p:set>
                                    <p:animEffect transition="in" filter="wipe(left)">
                                      <p:cBhvr>
                                        <p:cTn id="64" dur="500"/>
                                        <p:tgtEl>
                                          <p:spTgt spid="238646"/>
                                        </p:tgtEl>
                                      </p:cBhvr>
                                    </p:animEffect>
                                  </p:childTnLst>
                                </p:cTn>
                              </p:par>
                            </p:childTnLst>
                          </p:cTn>
                        </p:par>
                      </p:childTnLst>
                    </p:cTn>
                  </p:par>
                  <p:par>
                    <p:cTn id="65" fill="hold" nodeType="clickPar">
                      <p:stCondLst>
                        <p:cond delay="indefinite"/>
                      </p:stCondLst>
                      <p:childTnLst>
                        <p:par>
                          <p:cTn id="66" fill="hold" nodeType="withGroup">
                            <p:stCondLst>
                              <p:cond delay="0"/>
                            </p:stCondLst>
                            <p:childTnLst>
                              <p:par>
                                <p:cTn id="67" presetID="1" presetClass="entr" presetSubtype="0" fill="hold" grpId="0" nodeType="clickEffect">
                                  <p:stCondLst>
                                    <p:cond delay="0"/>
                                  </p:stCondLst>
                                  <p:childTnLst>
                                    <p:set>
                                      <p:cBhvr>
                                        <p:cTn id="68" dur="1" fill="hold">
                                          <p:stCondLst>
                                            <p:cond delay="499"/>
                                          </p:stCondLst>
                                        </p:cTn>
                                        <p:tgtEl>
                                          <p:spTgt spid="238629"/>
                                        </p:tgtEl>
                                        <p:attrNameLst>
                                          <p:attrName>style.visibility</p:attrName>
                                        </p:attrNameLst>
                                      </p:cBhvr>
                                      <p:to>
                                        <p:strVal val="visible"/>
                                      </p:to>
                                    </p:set>
                                  </p:childTnLst>
                                </p:cTn>
                              </p:par>
                            </p:childTnLst>
                          </p:cTn>
                        </p:par>
                      </p:childTnLst>
                    </p:cTn>
                  </p:par>
                  <p:par>
                    <p:cTn id="69" fill="hold" nodeType="clickPar">
                      <p:stCondLst>
                        <p:cond delay="indefinite"/>
                      </p:stCondLst>
                      <p:childTnLst>
                        <p:par>
                          <p:cTn id="70" fill="hold" nodeType="withGroup">
                            <p:stCondLst>
                              <p:cond delay="0"/>
                            </p:stCondLst>
                            <p:childTnLst>
                              <p:par>
                                <p:cTn id="71" presetID="1" presetClass="entr" presetSubtype="0" fill="hold" grpId="0" nodeType="clickEffect">
                                  <p:stCondLst>
                                    <p:cond delay="0"/>
                                  </p:stCondLst>
                                  <p:childTnLst>
                                    <p:set>
                                      <p:cBhvr>
                                        <p:cTn id="72" dur="1" fill="hold">
                                          <p:stCondLst>
                                            <p:cond delay="499"/>
                                          </p:stCondLst>
                                        </p:cTn>
                                        <p:tgtEl>
                                          <p:spTgt spid="238642"/>
                                        </p:tgtEl>
                                        <p:attrNameLst>
                                          <p:attrName>style.visibility</p:attrName>
                                        </p:attrNameLst>
                                      </p:cBhvr>
                                      <p:to>
                                        <p:strVal val="visible"/>
                                      </p:to>
                                    </p:se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8" fill="hold" grpId="0" nodeType="clickEffect">
                                  <p:stCondLst>
                                    <p:cond delay="0"/>
                                  </p:stCondLst>
                                  <p:childTnLst>
                                    <p:set>
                                      <p:cBhvr>
                                        <p:cTn id="76" dur="1" fill="hold">
                                          <p:stCondLst>
                                            <p:cond delay="0"/>
                                          </p:stCondLst>
                                        </p:cTn>
                                        <p:tgtEl>
                                          <p:spTgt spid="238626"/>
                                        </p:tgtEl>
                                        <p:attrNameLst>
                                          <p:attrName>style.visibility</p:attrName>
                                        </p:attrNameLst>
                                      </p:cBhvr>
                                      <p:to>
                                        <p:strVal val="visible"/>
                                      </p:to>
                                    </p:set>
                                    <p:animEffect transition="in" filter="wipe(left)">
                                      <p:cBhvr>
                                        <p:cTn id="77" dur="2000"/>
                                        <p:tgtEl>
                                          <p:spTgt spid="238626"/>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1" presetClass="entr" presetSubtype="0" fill="hold" grpId="0" nodeType="clickEffect">
                                  <p:stCondLst>
                                    <p:cond delay="0"/>
                                  </p:stCondLst>
                                  <p:childTnLst>
                                    <p:set>
                                      <p:cBhvr>
                                        <p:cTn id="81" dur="1" fill="hold">
                                          <p:stCondLst>
                                            <p:cond delay="499"/>
                                          </p:stCondLst>
                                        </p:cTn>
                                        <p:tgtEl>
                                          <p:spTgt spid="238630"/>
                                        </p:tgtEl>
                                        <p:attrNameLst>
                                          <p:attrName>style.visibility</p:attrName>
                                        </p:attrNameLst>
                                      </p:cBhvr>
                                      <p:to>
                                        <p:strVal val="visible"/>
                                      </p:to>
                                    </p:set>
                                  </p:childTnLst>
                                </p:cTn>
                              </p:par>
                            </p:childTnLst>
                          </p:cTn>
                        </p:par>
                      </p:childTnLst>
                    </p:cTn>
                  </p:par>
                  <p:par>
                    <p:cTn id="82" fill="hold" nodeType="clickPar">
                      <p:stCondLst>
                        <p:cond delay="indefinite"/>
                      </p:stCondLst>
                      <p:childTnLst>
                        <p:par>
                          <p:cTn id="83" fill="hold" nodeType="withGroup">
                            <p:stCondLst>
                              <p:cond delay="0"/>
                            </p:stCondLst>
                            <p:childTnLst>
                              <p:par>
                                <p:cTn id="84" presetID="22" presetClass="entr" presetSubtype="8" fill="hold" nodeType="clickEffect">
                                  <p:stCondLst>
                                    <p:cond delay="0"/>
                                  </p:stCondLst>
                                  <p:childTnLst>
                                    <p:set>
                                      <p:cBhvr>
                                        <p:cTn id="85" dur="1" fill="hold">
                                          <p:stCondLst>
                                            <p:cond delay="0"/>
                                          </p:stCondLst>
                                        </p:cTn>
                                        <p:tgtEl>
                                          <p:spTgt spid="238618"/>
                                        </p:tgtEl>
                                        <p:attrNameLst>
                                          <p:attrName>style.visibility</p:attrName>
                                        </p:attrNameLst>
                                      </p:cBhvr>
                                      <p:to>
                                        <p:strVal val="visible"/>
                                      </p:to>
                                    </p:set>
                                    <p:animEffect transition="in" filter="wipe(left)">
                                      <p:cBhvr>
                                        <p:cTn id="86" dur="500"/>
                                        <p:tgtEl>
                                          <p:spTgt spid="238618"/>
                                        </p:tgtEl>
                                      </p:cBhvr>
                                    </p:animEffect>
                                  </p:childTnLst>
                                </p:cTn>
                              </p:par>
                            </p:childTnLst>
                          </p:cTn>
                        </p:par>
                      </p:childTnLst>
                    </p:cTn>
                  </p:par>
                  <p:par>
                    <p:cTn id="87" fill="hold" nodeType="clickPar">
                      <p:stCondLst>
                        <p:cond delay="indefinite"/>
                      </p:stCondLst>
                      <p:childTnLst>
                        <p:par>
                          <p:cTn id="88" fill="hold" nodeType="withGroup">
                            <p:stCondLst>
                              <p:cond delay="0"/>
                            </p:stCondLst>
                            <p:childTnLst>
                              <p:par>
                                <p:cTn id="89" presetID="1" presetClass="entr" presetSubtype="0" fill="hold" grpId="0" nodeType="clickEffect">
                                  <p:stCondLst>
                                    <p:cond delay="0"/>
                                  </p:stCondLst>
                                  <p:childTnLst>
                                    <p:set>
                                      <p:cBhvr>
                                        <p:cTn id="90" dur="1" fill="hold">
                                          <p:stCondLst>
                                            <p:cond delay="499"/>
                                          </p:stCondLst>
                                        </p:cTn>
                                        <p:tgtEl>
                                          <p:spTgt spid="238648"/>
                                        </p:tgtEl>
                                        <p:attrNameLst>
                                          <p:attrName>style.visibility</p:attrName>
                                        </p:attrNameLst>
                                      </p:cBhvr>
                                      <p:to>
                                        <p:strVal val="visible"/>
                                      </p:to>
                                    </p:set>
                                  </p:childTnLst>
                                </p:cTn>
                              </p:par>
                            </p:childTnLst>
                          </p:cTn>
                        </p:par>
                      </p:childTnLst>
                    </p:cTn>
                  </p:par>
                  <p:par>
                    <p:cTn id="91" fill="hold" nodeType="clickPar">
                      <p:stCondLst>
                        <p:cond delay="indefinite"/>
                      </p:stCondLst>
                      <p:childTnLst>
                        <p:par>
                          <p:cTn id="92" fill="hold" nodeType="withGroup">
                            <p:stCondLst>
                              <p:cond delay="0"/>
                            </p:stCondLst>
                            <p:childTnLst>
                              <p:par>
                                <p:cTn id="93" presetID="1" presetClass="entr" presetSubtype="0" fill="hold" nodeType="clickEffect">
                                  <p:stCondLst>
                                    <p:cond delay="0"/>
                                  </p:stCondLst>
                                  <p:childTnLst>
                                    <p:set>
                                      <p:cBhvr>
                                        <p:cTn id="94" dur="1" fill="hold">
                                          <p:stCondLst>
                                            <p:cond delay="499"/>
                                          </p:stCondLst>
                                        </p:cTn>
                                        <p:tgtEl>
                                          <p:spTgt spid="238636"/>
                                        </p:tgtEl>
                                        <p:attrNameLst>
                                          <p:attrName>style.visibility</p:attrName>
                                        </p:attrNameLst>
                                      </p:cBhvr>
                                      <p:to>
                                        <p:strVal val="visible"/>
                                      </p:to>
                                    </p:set>
                                  </p:childTnLst>
                                </p:cTn>
                              </p:par>
                            </p:childTnLst>
                          </p:cTn>
                        </p:par>
                      </p:childTnLst>
                    </p:cTn>
                  </p:par>
                  <p:par>
                    <p:cTn id="95" fill="hold" nodeType="clickPar">
                      <p:stCondLst>
                        <p:cond delay="indefinite"/>
                      </p:stCondLst>
                      <p:childTnLst>
                        <p:par>
                          <p:cTn id="96" fill="hold" nodeType="withGroup">
                            <p:stCondLst>
                              <p:cond delay="0"/>
                            </p:stCondLst>
                            <p:childTnLst>
                              <p:par>
                                <p:cTn id="97" presetID="22" presetClass="entr" presetSubtype="8" fill="hold" nodeType="clickEffect">
                                  <p:stCondLst>
                                    <p:cond delay="0"/>
                                  </p:stCondLst>
                                  <p:childTnLst>
                                    <p:set>
                                      <p:cBhvr>
                                        <p:cTn id="98" dur="1" fill="hold">
                                          <p:stCondLst>
                                            <p:cond delay="0"/>
                                          </p:stCondLst>
                                        </p:cTn>
                                        <p:tgtEl>
                                          <p:spTgt spid="238631"/>
                                        </p:tgtEl>
                                        <p:attrNameLst>
                                          <p:attrName>style.visibility</p:attrName>
                                        </p:attrNameLst>
                                      </p:cBhvr>
                                      <p:to>
                                        <p:strVal val="visible"/>
                                      </p:to>
                                    </p:set>
                                    <p:animEffect transition="in" filter="wipe(left)">
                                      <p:cBhvr>
                                        <p:cTn id="99" dur="2000"/>
                                        <p:tgtEl>
                                          <p:spTgt spid="238631"/>
                                        </p:tgtEl>
                                      </p:cBhvr>
                                    </p:animEffect>
                                  </p:childTnLst>
                                </p:cTn>
                              </p:par>
                            </p:childTnLst>
                          </p:cTn>
                        </p:par>
                      </p:childTnLst>
                    </p:cTn>
                  </p:par>
                  <p:par>
                    <p:cTn id="100" fill="hold" nodeType="clickPar">
                      <p:stCondLst>
                        <p:cond delay="indefinite"/>
                      </p:stCondLst>
                      <p:childTnLst>
                        <p:par>
                          <p:cTn id="101" fill="hold" nodeType="withGroup">
                            <p:stCondLst>
                              <p:cond delay="0"/>
                            </p:stCondLst>
                            <p:childTnLst>
                              <p:par>
                                <p:cTn id="102" presetID="22" presetClass="entr" presetSubtype="8" fill="hold" grpId="0" nodeType="clickEffect">
                                  <p:stCondLst>
                                    <p:cond delay="0"/>
                                  </p:stCondLst>
                                  <p:childTnLst>
                                    <p:set>
                                      <p:cBhvr>
                                        <p:cTn id="103" dur="1" fill="hold">
                                          <p:stCondLst>
                                            <p:cond delay="0"/>
                                          </p:stCondLst>
                                        </p:cTn>
                                        <p:tgtEl>
                                          <p:spTgt spid="238647"/>
                                        </p:tgtEl>
                                        <p:attrNameLst>
                                          <p:attrName>style.visibility</p:attrName>
                                        </p:attrNameLst>
                                      </p:cBhvr>
                                      <p:to>
                                        <p:strVal val="visible"/>
                                      </p:to>
                                    </p:set>
                                    <p:animEffect transition="in" filter="wipe(left)">
                                      <p:cBhvr>
                                        <p:cTn id="104" dur="500"/>
                                        <p:tgtEl>
                                          <p:spTgt spid="238647"/>
                                        </p:tgtEl>
                                      </p:cBhvr>
                                    </p:animEffect>
                                  </p:childTnLst>
                                </p:cTn>
                              </p:par>
                            </p:childTnLst>
                          </p:cTn>
                        </p:par>
                        <p:par>
                          <p:cTn id="105" fill="hold" nodeType="afterGroup">
                            <p:stCondLst>
                              <p:cond delay="500"/>
                            </p:stCondLst>
                            <p:childTnLst>
                              <p:par>
                                <p:cTn id="106" presetID="1" presetClass="entr" presetSubtype="0" fill="hold" nodeType="afterEffect">
                                  <p:stCondLst>
                                    <p:cond delay="0"/>
                                  </p:stCondLst>
                                  <p:childTnLst>
                                    <p:set>
                                      <p:cBhvr>
                                        <p:cTn id="107" dur="1" fill="hold">
                                          <p:stCondLst>
                                            <p:cond delay="499"/>
                                          </p:stCondLst>
                                        </p:cTn>
                                        <p:tgtEl>
                                          <p:spTgt spid="238637"/>
                                        </p:tgtEl>
                                        <p:attrNameLst>
                                          <p:attrName>style.visibility</p:attrName>
                                        </p:attrNameLst>
                                      </p:cBhvr>
                                      <p:to>
                                        <p:strVal val="visible"/>
                                      </p:to>
                                    </p:set>
                                  </p:childTnLst>
                                </p:cTn>
                              </p:par>
                            </p:childTnLst>
                          </p:cTn>
                        </p:par>
                      </p:childTnLst>
                    </p:cTn>
                  </p:par>
                  <p:par>
                    <p:cTn id="108" fill="hold" nodeType="clickPar">
                      <p:stCondLst>
                        <p:cond delay="indefinite"/>
                      </p:stCondLst>
                      <p:childTnLst>
                        <p:par>
                          <p:cTn id="109" fill="hold" nodeType="withGroup">
                            <p:stCondLst>
                              <p:cond delay="0"/>
                            </p:stCondLst>
                            <p:childTnLst>
                              <p:par>
                                <p:cTn id="110" presetID="22" presetClass="entr" presetSubtype="8" fill="hold" nodeType="clickEffect">
                                  <p:stCondLst>
                                    <p:cond delay="0"/>
                                  </p:stCondLst>
                                  <p:childTnLst>
                                    <p:set>
                                      <p:cBhvr>
                                        <p:cTn id="111" dur="1" fill="hold">
                                          <p:stCondLst>
                                            <p:cond delay="0"/>
                                          </p:stCondLst>
                                        </p:cTn>
                                        <p:tgtEl>
                                          <p:spTgt spid="238632"/>
                                        </p:tgtEl>
                                        <p:attrNameLst>
                                          <p:attrName>style.visibility</p:attrName>
                                        </p:attrNameLst>
                                      </p:cBhvr>
                                      <p:to>
                                        <p:strVal val="visible"/>
                                      </p:to>
                                    </p:set>
                                    <p:animEffect transition="in" filter="wipe(left)">
                                      <p:cBhvr>
                                        <p:cTn id="112" dur="2000"/>
                                        <p:tgtEl>
                                          <p:spTgt spid="238632"/>
                                        </p:tgtEl>
                                      </p:cBhvr>
                                    </p:animEffect>
                                  </p:childTnLst>
                                </p:cTn>
                              </p:par>
                              <p:par>
                                <p:cTn id="113" presetID="22" presetClass="entr" presetSubtype="8" fill="hold" grpId="0" nodeType="withEffect">
                                  <p:stCondLst>
                                    <p:cond delay="0"/>
                                  </p:stCondLst>
                                  <p:childTnLst>
                                    <p:set>
                                      <p:cBhvr>
                                        <p:cTn id="114" dur="1" fill="hold">
                                          <p:stCondLst>
                                            <p:cond delay="0"/>
                                          </p:stCondLst>
                                        </p:cTn>
                                        <p:tgtEl>
                                          <p:spTgt spid="35">
                                            <p:txEl>
                                              <p:pRg st="0" end="0"/>
                                            </p:txEl>
                                          </p:spTgt>
                                        </p:tgtEl>
                                        <p:attrNameLst>
                                          <p:attrName>style.visibility</p:attrName>
                                        </p:attrNameLst>
                                      </p:cBhvr>
                                      <p:to>
                                        <p:strVal val="visible"/>
                                      </p:to>
                                    </p:set>
                                    <p:animEffect transition="in" filter="wipe(left)">
                                      <p:cBhvr>
                                        <p:cTn id="115" dur="500"/>
                                        <p:tgtEl>
                                          <p:spTgt spid="35">
                                            <p:txEl>
                                              <p:pRg st="0" end="0"/>
                                            </p:txEl>
                                          </p:spTgt>
                                        </p:tgtEl>
                                      </p:cBhvr>
                                    </p:animEffect>
                                  </p:childTnLst>
                                </p:cTn>
                              </p:par>
                            </p:childTnLst>
                          </p:cTn>
                        </p:par>
                      </p:childTnLst>
                    </p:cTn>
                  </p:par>
                  <p:par>
                    <p:cTn id="116" fill="hold" nodeType="clickPar">
                      <p:stCondLst>
                        <p:cond delay="indefinite"/>
                      </p:stCondLst>
                      <p:childTnLst>
                        <p:par>
                          <p:cTn id="117" fill="hold" nodeType="withGroup">
                            <p:stCondLst>
                              <p:cond delay="0"/>
                            </p:stCondLst>
                            <p:childTnLst>
                              <p:par>
                                <p:cTn id="118" presetID="22" presetClass="entr" presetSubtype="8" fill="hold" nodeType="clickEffect">
                                  <p:stCondLst>
                                    <p:cond delay="0"/>
                                  </p:stCondLst>
                                  <p:childTnLst>
                                    <p:set>
                                      <p:cBhvr>
                                        <p:cTn id="119" dur="1" fill="hold">
                                          <p:stCondLst>
                                            <p:cond delay="0"/>
                                          </p:stCondLst>
                                        </p:cTn>
                                        <p:tgtEl>
                                          <p:spTgt spid="238633"/>
                                        </p:tgtEl>
                                        <p:attrNameLst>
                                          <p:attrName>style.visibility</p:attrName>
                                        </p:attrNameLst>
                                      </p:cBhvr>
                                      <p:to>
                                        <p:strVal val="visible"/>
                                      </p:to>
                                    </p:set>
                                    <p:animEffect transition="in" filter="wipe(left)">
                                      <p:cBhvr>
                                        <p:cTn id="120" dur="2000"/>
                                        <p:tgtEl>
                                          <p:spTgt spid="238633"/>
                                        </p:tgtEl>
                                      </p:cBhvr>
                                    </p:animEffect>
                                  </p:childTnLst>
                                </p:cTn>
                              </p:par>
                            </p:childTnLst>
                          </p:cTn>
                        </p:par>
                      </p:childTnLst>
                    </p:cTn>
                  </p:par>
                  <p:par>
                    <p:cTn id="121" fill="hold" nodeType="clickPar">
                      <p:stCondLst>
                        <p:cond delay="indefinite"/>
                      </p:stCondLst>
                      <p:childTnLst>
                        <p:par>
                          <p:cTn id="122" fill="hold" nodeType="withGroup">
                            <p:stCondLst>
                              <p:cond delay="0"/>
                            </p:stCondLst>
                            <p:childTnLst>
                              <p:par>
                                <p:cTn id="123" presetID="22" presetClass="entr" presetSubtype="8" fill="hold" nodeType="clickEffect">
                                  <p:stCondLst>
                                    <p:cond delay="0"/>
                                  </p:stCondLst>
                                  <p:childTnLst>
                                    <p:set>
                                      <p:cBhvr>
                                        <p:cTn id="124" dur="1" fill="hold">
                                          <p:stCondLst>
                                            <p:cond delay="0"/>
                                          </p:stCondLst>
                                        </p:cTn>
                                        <p:tgtEl>
                                          <p:spTgt spid="238634"/>
                                        </p:tgtEl>
                                        <p:attrNameLst>
                                          <p:attrName>style.visibility</p:attrName>
                                        </p:attrNameLst>
                                      </p:cBhvr>
                                      <p:to>
                                        <p:strVal val="visible"/>
                                      </p:to>
                                    </p:set>
                                    <p:animEffect transition="in" filter="wipe(left)">
                                      <p:cBhvr>
                                        <p:cTn id="125" dur="2000"/>
                                        <p:tgtEl>
                                          <p:spTgt spid="238634"/>
                                        </p:tgtEl>
                                      </p:cBhvr>
                                    </p:animEffect>
                                  </p:childTnLst>
                                </p:cTn>
                              </p:par>
                            </p:childTnLst>
                          </p:cTn>
                        </p:par>
                      </p:childTnLst>
                    </p:cTn>
                  </p:par>
                  <p:par>
                    <p:cTn id="126" fill="hold" nodeType="clickPar">
                      <p:stCondLst>
                        <p:cond delay="indefinite"/>
                      </p:stCondLst>
                      <p:childTnLst>
                        <p:par>
                          <p:cTn id="127" fill="hold" nodeType="withGroup">
                            <p:stCondLst>
                              <p:cond delay="0"/>
                            </p:stCondLst>
                            <p:childTnLst>
                              <p:par>
                                <p:cTn id="128" presetID="22" presetClass="entr" presetSubtype="8" fill="hold" grpId="0" nodeType="clickEffect">
                                  <p:stCondLst>
                                    <p:cond delay="0"/>
                                  </p:stCondLst>
                                  <p:childTnLst>
                                    <p:set>
                                      <p:cBhvr>
                                        <p:cTn id="129" dur="1" fill="hold">
                                          <p:stCondLst>
                                            <p:cond delay="0"/>
                                          </p:stCondLst>
                                        </p:cTn>
                                        <p:tgtEl>
                                          <p:spTgt spid="34"/>
                                        </p:tgtEl>
                                        <p:attrNameLst>
                                          <p:attrName>style.visibility</p:attrName>
                                        </p:attrNameLst>
                                      </p:cBhvr>
                                      <p:to>
                                        <p:strVal val="visible"/>
                                      </p:to>
                                    </p:set>
                                    <p:animEffect transition="in" filter="wipe(left)">
                                      <p:cBhvr>
                                        <p:cTn id="130" dur="2000"/>
                                        <p:tgtEl>
                                          <p:spTgt spid="34"/>
                                        </p:tgtEl>
                                      </p:cBhvr>
                                    </p:animEffect>
                                  </p:childTnLst>
                                </p:cTn>
                              </p:par>
                              <p:par>
                                <p:cTn id="131" presetID="2" presetClass="entr" presetSubtype="4" fill="hold" nodeType="with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additive="base">
                                        <p:cTn id="133" dur="500" fill="hold"/>
                                        <p:tgtEl>
                                          <p:spTgt spid="33"/>
                                        </p:tgtEl>
                                        <p:attrNameLst>
                                          <p:attrName>ppt_x</p:attrName>
                                        </p:attrNameLst>
                                      </p:cBhvr>
                                      <p:tavLst>
                                        <p:tav tm="0">
                                          <p:val>
                                            <p:strVal val="#ppt_x"/>
                                          </p:val>
                                        </p:tav>
                                        <p:tav tm="100000">
                                          <p:val>
                                            <p:strVal val="#ppt_x"/>
                                          </p:val>
                                        </p:tav>
                                      </p:tavLst>
                                    </p:anim>
                                    <p:anim calcmode="lin" valueType="num">
                                      <p:cBhvr additive="base">
                                        <p:cTn id="134"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35" fill="hold">
                      <p:stCondLst>
                        <p:cond delay="indefinite"/>
                      </p:stCondLst>
                      <p:childTnLst>
                        <p:par>
                          <p:cTn id="136" fill="hold">
                            <p:stCondLst>
                              <p:cond delay="0"/>
                            </p:stCondLst>
                            <p:childTnLst>
                              <p:par>
                                <p:cTn id="137" presetID="2" presetClass="entr" presetSubtype="4" fill="hold" nodeType="clickEffect">
                                  <p:stCondLst>
                                    <p:cond delay="0"/>
                                  </p:stCondLst>
                                  <p:childTnLst>
                                    <p:set>
                                      <p:cBhvr>
                                        <p:cTn id="138" dur="1" fill="hold">
                                          <p:stCondLst>
                                            <p:cond delay="0"/>
                                          </p:stCondLst>
                                        </p:cTn>
                                        <p:tgtEl>
                                          <p:spTgt spid="36"/>
                                        </p:tgtEl>
                                        <p:attrNameLst>
                                          <p:attrName>style.visibility</p:attrName>
                                        </p:attrNameLst>
                                      </p:cBhvr>
                                      <p:to>
                                        <p:strVal val="visible"/>
                                      </p:to>
                                    </p:set>
                                    <p:anim calcmode="lin" valueType="num">
                                      <p:cBhvr additive="base">
                                        <p:cTn id="139" dur="500" fill="hold"/>
                                        <p:tgtEl>
                                          <p:spTgt spid="36"/>
                                        </p:tgtEl>
                                        <p:attrNameLst>
                                          <p:attrName>ppt_x</p:attrName>
                                        </p:attrNameLst>
                                      </p:cBhvr>
                                      <p:tavLst>
                                        <p:tav tm="0">
                                          <p:val>
                                            <p:strVal val="#ppt_x"/>
                                          </p:val>
                                        </p:tav>
                                        <p:tav tm="100000">
                                          <p:val>
                                            <p:strVal val="#ppt_x"/>
                                          </p:val>
                                        </p:tav>
                                      </p:tavLst>
                                    </p:anim>
                                    <p:anim calcmode="lin" valueType="num">
                                      <p:cBhvr additive="base">
                                        <p:cTn id="14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141" fill="hold">
                      <p:stCondLst>
                        <p:cond delay="indefinite"/>
                      </p:stCondLst>
                      <p:childTnLst>
                        <p:par>
                          <p:cTn id="142" fill="hold">
                            <p:stCondLst>
                              <p:cond delay="0"/>
                            </p:stCondLst>
                            <p:childTnLst>
                              <p:par>
                                <p:cTn id="143" presetID="22" presetClass="entr" presetSubtype="8" fill="hold" grpId="0" nodeType="clickEffect">
                                  <p:stCondLst>
                                    <p:cond delay="0"/>
                                  </p:stCondLst>
                                  <p:childTnLst>
                                    <p:set>
                                      <p:cBhvr>
                                        <p:cTn id="144" dur="1" fill="hold">
                                          <p:stCondLst>
                                            <p:cond delay="0"/>
                                          </p:stCondLst>
                                        </p:cTn>
                                        <p:tgtEl>
                                          <p:spTgt spid="2">
                                            <p:txEl>
                                              <p:pRg st="0" end="0"/>
                                            </p:txEl>
                                          </p:spTgt>
                                        </p:tgtEl>
                                        <p:attrNameLst>
                                          <p:attrName>style.visibility</p:attrName>
                                        </p:attrNameLst>
                                      </p:cBhvr>
                                      <p:to>
                                        <p:strVal val="visible"/>
                                      </p:to>
                                    </p:set>
                                    <p:animEffect transition="in" filter="wipe(left)">
                                      <p:cBhvr>
                                        <p:cTn id="145"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8622" grpId="0" animBg="1"/>
      <p:bldP spid="238624" grpId="0" animBg="1"/>
      <p:bldP spid="238626" grpId="0" autoUpdateAnimBg="0"/>
      <p:bldP spid="238627" grpId="0" animBg="1"/>
      <p:bldP spid="238628" grpId="0" autoUpdateAnimBg="0"/>
      <p:bldP spid="238629" grpId="0" autoUpdateAnimBg="0"/>
      <p:bldP spid="238630" grpId="0" autoUpdateAnimBg="0"/>
      <p:bldP spid="238635" grpId="0" autoUpdateAnimBg="0"/>
      <p:bldP spid="238638" grpId="0" animBg="1"/>
      <p:bldP spid="238639" grpId="0" autoUpdateAnimBg="0"/>
      <p:bldP spid="238640" grpId="0" autoUpdateAnimBg="0"/>
      <p:bldP spid="238641" grpId="0" autoUpdateAnimBg="0"/>
      <p:bldP spid="238642" grpId="0" autoUpdateAnimBg="0"/>
      <p:bldP spid="238643" grpId="0" autoUpdateAnimBg="0"/>
      <p:bldP spid="238644" grpId="0" autoUpdateAnimBg="0"/>
      <p:bldP spid="238646" grpId="0" animBg="1"/>
      <p:bldP spid="238647" grpId="0" animBg="1"/>
      <p:bldP spid="238648" grpId="0" animBg="1"/>
      <p:bldP spid="34" grpId="0" autoUpdateAnimBg="0"/>
      <p:bldP spid="35" grpId="0" build="p" autoUpdateAnimBg="0"/>
      <p:bldP spid="2" grpId="0" build="p"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5650" name="Text Box 2"/>
          <p:cNvSpPr txBox="1">
            <a:spLocks noChangeArrowheads="1"/>
          </p:cNvSpPr>
          <p:nvPr/>
        </p:nvSpPr>
        <p:spPr bwMode="auto">
          <a:xfrm>
            <a:off x="217488" y="379512"/>
            <a:ext cx="11144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dirty="0">
                <a:solidFill>
                  <a:srgbClr val="FFFF00"/>
                </a:solidFill>
                <a:latin typeface="Times New Roman" panose="02020603050405020304" pitchFamily="18" charset="0"/>
              </a:rPr>
              <a:t>例</a:t>
            </a:r>
            <a:r>
              <a:rPr kumimoji="1" lang="en-US" altLang="zh-CN" sz="2400" b="1" dirty="0">
                <a:solidFill>
                  <a:srgbClr val="FFFF00"/>
                </a:solidFill>
                <a:latin typeface="Times New Roman" panose="02020603050405020304" pitchFamily="18" charset="0"/>
              </a:rPr>
              <a:t>6</a:t>
            </a:r>
            <a:endParaRPr kumimoji="1" lang="zh-CN" altLang="en-US" sz="2400" b="1" dirty="0">
              <a:solidFill>
                <a:srgbClr val="FFFF00"/>
              </a:solidFill>
              <a:latin typeface="仿宋_GB2312" pitchFamily="49" charset="-122"/>
              <a:ea typeface="仿宋_GB2312" pitchFamily="49" charset="-122"/>
            </a:endParaRPr>
          </a:p>
        </p:txBody>
      </p:sp>
      <p:sp>
        <p:nvSpPr>
          <p:cNvPr id="2075651" name="Text Box 3"/>
          <p:cNvSpPr txBox="1">
            <a:spLocks noChangeArrowheads="1"/>
          </p:cNvSpPr>
          <p:nvPr/>
        </p:nvSpPr>
        <p:spPr bwMode="auto">
          <a:xfrm>
            <a:off x="252413" y="922338"/>
            <a:ext cx="4889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a:solidFill>
                  <a:srgbClr val="FFFF00"/>
                </a:solidFill>
                <a:latin typeface="Times New Roman" panose="02020603050405020304" pitchFamily="18" charset="0"/>
              </a:rPr>
              <a:t>解</a:t>
            </a:r>
          </a:p>
        </p:txBody>
      </p:sp>
      <p:graphicFrame>
        <p:nvGraphicFramePr>
          <p:cNvPr id="2075652" name="Object 4"/>
          <p:cNvGraphicFramePr>
            <a:graphicFrameLocks/>
          </p:cNvGraphicFramePr>
          <p:nvPr/>
        </p:nvGraphicFramePr>
        <p:xfrm>
          <a:off x="900113" y="968375"/>
          <a:ext cx="1169987" cy="431800"/>
        </p:xfrm>
        <a:graphic>
          <a:graphicData uri="http://schemas.openxmlformats.org/presentationml/2006/ole">
            <mc:AlternateContent xmlns:mc="http://schemas.openxmlformats.org/markup-compatibility/2006">
              <mc:Choice xmlns:v="urn:schemas-microsoft-com:vml" Requires="v">
                <p:oleObj spid="_x0000_s22530" name="Equation" r:id="rId3" imgW="1162095" imgH="419207" progId="Equation.3">
                  <p:embed/>
                </p:oleObj>
              </mc:Choice>
              <mc:Fallback>
                <p:oleObj name="Equation" r:id="rId3" imgW="1162095" imgH="419207"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0113" y="968375"/>
                        <a:ext cx="116998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075653" name="Object 5"/>
          <p:cNvGraphicFramePr>
            <a:graphicFrameLocks/>
          </p:cNvGraphicFramePr>
          <p:nvPr/>
        </p:nvGraphicFramePr>
        <p:xfrm>
          <a:off x="2957513" y="962025"/>
          <a:ext cx="1371600" cy="431800"/>
        </p:xfrm>
        <a:graphic>
          <a:graphicData uri="http://schemas.openxmlformats.org/presentationml/2006/ole">
            <mc:AlternateContent xmlns:mc="http://schemas.openxmlformats.org/markup-compatibility/2006">
              <mc:Choice xmlns:v="urn:schemas-microsoft-com:vml" Requires="v">
                <p:oleObj spid="_x0000_s22531" name="Equation" r:id="rId5" imgW="1362122" imgH="419207" progId="Equation.3">
                  <p:embed/>
                </p:oleObj>
              </mc:Choice>
              <mc:Fallback>
                <p:oleObj name="Equation" r:id="rId5" imgW="1362122" imgH="419207"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57513" y="962025"/>
                        <a:ext cx="13716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075654" name="Text Box 6"/>
          <p:cNvSpPr txBox="1">
            <a:spLocks noChangeArrowheads="1"/>
          </p:cNvSpPr>
          <p:nvPr/>
        </p:nvSpPr>
        <p:spPr bwMode="auto">
          <a:xfrm>
            <a:off x="730188" y="2276630"/>
            <a:ext cx="35972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dirty="0">
                <a:solidFill>
                  <a:schemeClr val="bg1"/>
                </a:solidFill>
                <a:latin typeface="Times New Roman" panose="02020603050405020304" pitchFamily="18" charset="0"/>
                <a:ea typeface="仿宋_GB2312" pitchFamily="49" charset="-122"/>
              </a:rPr>
              <a:t>相对于</a:t>
            </a:r>
            <a:r>
              <a:rPr kumimoji="1" lang="en-US" altLang="zh-CN" sz="2400" b="1" i="1" dirty="0">
                <a:solidFill>
                  <a:srgbClr val="66FFFF"/>
                </a:solidFill>
                <a:latin typeface="Times New Roman" panose="02020603050405020304" pitchFamily="18" charset="0"/>
                <a:ea typeface="仿宋_GB2312" pitchFamily="49" charset="-122"/>
              </a:rPr>
              <a:t>O</a:t>
            </a:r>
            <a:r>
              <a:rPr kumimoji="1" lang="zh-CN" altLang="en-US" sz="2400" b="1" dirty="0">
                <a:solidFill>
                  <a:schemeClr val="bg1"/>
                </a:solidFill>
                <a:latin typeface="Times New Roman" panose="02020603050405020304" pitchFamily="18" charset="0"/>
                <a:ea typeface="仿宋_GB2312" pitchFamily="49" charset="-122"/>
              </a:rPr>
              <a:t>点的力矩</a:t>
            </a:r>
          </a:p>
        </p:txBody>
      </p:sp>
      <p:graphicFrame>
        <p:nvGraphicFramePr>
          <p:cNvPr id="2075655" name="Object 7"/>
          <p:cNvGraphicFramePr>
            <a:graphicFrameLocks/>
          </p:cNvGraphicFramePr>
          <p:nvPr>
            <p:extLst>
              <p:ext uri="{D42A27DB-BD31-4B8C-83A1-F6EECF244321}">
                <p14:modId xmlns:p14="http://schemas.microsoft.com/office/powerpoint/2010/main" val="3070962363"/>
              </p:ext>
            </p:extLst>
          </p:nvPr>
        </p:nvGraphicFramePr>
        <p:xfrm>
          <a:off x="812408" y="2633238"/>
          <a:ext cx="4216400" cy="825500"/>
        </p:xfrm>
        <a:graphic>
          <a:graphicData uri="http://schemas.openxmlformats.org/presentationml/2006/ole">
            <mc:AlternateContent xmlns:mc="http://schemas.openxmlformats.org/markup-compatibility/2006">
              <mc:Choice xmlns:v="urn:schemas-microsoft-com:vml" Requires="v">
                <p:oleObj spid="_x0000_s22532" name="公式" r:id="rId7" imgW="4209998" imgH="819248" progId="Equation.3">
                  <p:embed/>
                </p:oleObj>
              </mc:Choice>
              <mc:Fallback>
                <p:oleObj name="公式" r:id="rId7" imgW="4209998" imgH="819248"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12408" y="2633238"/>
                        <a:ext cx="4216400"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2075656" name="Object 8"/>
          <p:cNvGraphicFramePr>
            <a:graphicFrameLocks/>
          </p:cNvGraphicFramePr>
          <p:nvPr>
            <p:extLst>
              <p:ext uri="{D42A27DB-BD31-4B8C-83A1-F6EECF244321}">
                <p14:modId xmlns:p14="http://schemas.microsoft.com/office/powerpoint/2010/main" val="4119666611"/>
              </p:ext>
            </p:extLst>
          </p:nvPr>
        </p:nvGraphicFramePr>
        <p:xfrm>
          <a:off x="1212056" y="3409950"/>
          <a:ext cx="1522412" cy="393700"/>
        </p:xfrm>
        <a:graphic>
          <a:graphicData uri="http://schemas.openxmlformats.org/presentationml/2006/ole">
            <mc:AlternateContent xmlns:mc="http://schemas.openxmlformats.org/markup-compatibility/2006">
              <mc:Choice xmlns:v="urn:schemas-microsoft-com:vml" Requires="v">
                <p:oleObj spid="_x0000_s22533" name="公式" r:id="rId9" imgW="1514368" imgH="380876" progId="Equation.3">
                  <p:embed/>
                </p:oleObj>
              </mc:Choice>
              <mc:Fallback>
                <p:oleObj name="公式" r:id="rId9" imgW="1514368" imgH="380876"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12056" y="3409950"/>
                        <a:ext cx="1522412"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nvGrpSpPr>
          <p:cNvPr id="2" name="Group 10"/>
          <p:cNvGrpSpPr>
            <a:grpSpLocks/>
          </p:cNvGrpSpPr>
          <p:nvPr/>
        </p:nvGrpSpPr>
        <p:grpSpPr bwMode="auto">
          <a:xfrm>
            <a:off x="5930775" y="2492896"/>
            <a:ext cx="2819400" cy="1905000"/>
            <a:chOff x="3408" y="768"/>
            <a:chExt cx="1776" cy="1200"/>
          </a:xfrm>
        </p:grpSpPr>
        <p:sp>
          <p:nvSpPr>
            <p:cNvPr id="18475" name="Line 11"/>
            <p:cNvSpPr>
              <a:spLocks noChangeShapeType="1"/>
            </p:cNvSpPr>
            <p:nvPr/>
          </p:nvSpPr>
          <p:spPr bwMode="auto">
            <a:xfrm>
              <a:off x="3408" y="768"/>
              <a:ext cx="1776" cy="0"/>
            </a:xfrm>
            <a:prstGeom prst="line">
              <a:avLst/>
            </a:prstGeom>
            <a:noFill/>
            <a:ln w="28575">
              <a:solidFill>
                <a:srgbClr val="CCFF99"/>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a:p>
          </p:txBody>
        </p:sp>
        <p:sp>
          <p:nvSpPr>
            <p:cNvPr id="18476" name="Line 12"/>
            <p:cNvSpPr>
              <a:spLocks noChangeShapeType="1"/>
            </p:cNvSpPr>
            <p:nvPr/>
          </p:nvSpPr>
          <p:spPr bwMode="auto">
            <a:xfrm>
              <a:off x="3408" y="1200"/>
              <a:ext cx="1776" cy="0"/>
            </a:xfrm>
            <a:prstGeom prst="line">
              <a:avLst/>
            </a:prstGeom>
            <a:noFill/>
            <a:ln w="28575">
              <a:solidFill>
                <a:srgbClr val="CCFF99"/>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a:p>
          </p:txBody>
        </p:sp>
        <p:sp>
          <p:nvSpPr>
            <p:cNvPr id="18477" name="Line 13"/>
            <p:cNvSpPr>
              <a:spLocks noChangeShapeType="1"/>
            </p:cNvSpPr>
            <p:nvPr/>
          </p:nvSpPr>
          <p:spPr bwMode="auto">
            <a:xfrm>
              <a:off x="3408" y="1584"/>
              <a:ext cx="1776" cy="0"/>
            </a:xfrm>
            <a:prstGeom prst="line">
              <a:avLst/>
            </a:prstGeom>
            <a:noFill/>
            <a:ln w="28575">
              <a:solidFill>
                <a:srgbClr val="CCFF99"/>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a:p>
          </p:txBody>
        </p:sp>
        <p:sp>
          <p:nvSpPr>
            <p:cNvPr id="18478" name="Line 14"/>
            <p:cNvSpPr>
              <a:spLocks noChangeShapeType="1"/>
            </p:cNvSpPr>
            <p:nvPr/>
          </p:nvSpPr>
          <p:spPr bwMode="auto">
            <a:xfrm>
              <a:off x="3408" y="1968"/>
              <a:ext cx="1776" cy="0"/>
            </a:xfrm>
            <a:prstGeom prst="line">
              <a:avLst/>
            </a:prstGeom>
            <a:noFill/>
            <a:ln w="28575">
              <a:solidFill>
                <a:srgbClr val="CCFF99"/>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a:p>
          </p:txBody>
        </p:sp>
      </p:grpSp>
      <p:graphicFrame>
        <p:nvGraphicFramePr>
          <p:cNvPr id="2075663" name="Object 15"/>
          <p:cNvGraphicFramePr>
            <a:graphicFrameLocks/>
          </p:cNvGraphicFramePr>
          <p:nvPr>
            <p:extLst>
              <p:ext uri="{D42A27DB-BD31-4B8C-83A1-F6EECF244321}">
                <p14:modId xmlns:p14="http://schemas.microsoft.com/office/powerpoint/2010/main" val="556210121"/>
              </p:ext>
            </p:extLst>
          </p:nvPr>
        </p:nvGraphicFramePr>
        <p:xfrm>
          <a:off x="8281863" y="3993084"/>
          <a:ext cx="279400" cy="341312"/>
        </p:xfrm>
        <a:graphic>
          <a:graphicData uri="http://schemas.openxmlformats.org/presentationml/2006/ole">
            <mc:AlternateContent xmlns:mc="http://schemas.openxmlformats.org/markup-compatibility/2006">
              <mc:Choice xmlns:v="urn:schemas-microsoft-com:vml" Requires="v">
                <p:oleObj spid="_x0000_s22534" name="Equation" r:id="rId11" imgW="266702" imgH="333368" progId="Equation.3">
                  <p:embed/>
                </p:oleObj>
              </mc:Choice>
              <mc:Fallback>
                <p:oleObj name="Equation" r:id="rId11" imgW="266702" imgH="333368" progId="Equation.3">
                  <p:embed/>
                  <p:pic>
                    <p:nvPicPr>
                      <p:cNvPr id="0" name=""/>
                      <p:cNvPicPr>
                        <a:picLocks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281863" y="3993084"/>
                        <a:ext cx="279400" cy="3413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nvGrpSpPr>
          <p:cNvPr id="3" name="Group 16"/>
          <p:cNvGrpSpPr>
            <a:grpSpLocks/>
          </p:cNvGrpSpPr>
          <p:nvPr/>
        </p:nvGrpSpPr>
        <p:grpSpPr bwMode="auto">
          <a:xfrm>
            <a:off x="6675313" y="2580209"/>
            <a:ext cx="1447800" cy="1741487"/>
            <a:chOff x="4045" y="823"/>
            <a:chExt cx="912" cy="1097"/>
          </a:xfrm>
        </p:grpSpPr>
        <p:sp>
          <p:nvSpPr>
            <p:cNvPr id="18469" name="Oval 17"/>
            <p:cNvSpPr>
              <a:spLocks noChangeArrowheads="1"/>
            </p:cNvSpPr>
            <p:nvPr/>
          </p:nvSpPr>
          <p:spPr bwMode="auto">
            <a:xfrm>
              <a:off x="4765" y="890"/>
              <a:ext cx="192" cy="192"/>
            </a:xfrm>
            <a:prstGeom prst="ellipse">
              <a:avLst/>
            </a:prstGeom>
            <a:gradFill rotWithShape="0">
              <a:gsLst>
                <a:gs pos="0">
                  <a:srgbClr val="FFCCFF"/>
                </a:gs>
                <a:gs pos="100000">
                  <a:srgbClr val="CC00CC"/>
                </a:gs>
              </a:gsLst>
              <a:path path="shape">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8470" name="Oval 18"/>
            <p:cNvSpPr>
              <a:spLocks noChangeArrowheads="1"/>
            </p:cNvSpPr>
            <p:nvPr/>
          </p:nvSpPr>
          <p:spPr bwMode="auto">
            <a:xfrm>
              <a:off x="4045" y="1680"/>
              <a:ext cx="192" cy="192"/>
            </a:xfrm>
            <a:prstGeom prst="ellipse">
              <a:avLst/>
            </a:prstGeom>
            <a:gradFill rotWithShape="0">
              <a:gsLst>
                <a:gs pos="0">
                  <a:srgbClr val="FFCCFF"/>
                </a:gs>
                <a:gs pos="100000">
                  <a:srgbClr val="CC00CC"/>
                </a:gs>
              </a:gsLst>
              <a:path path="shape">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8471" name="Line 19"/>
            <p:cNvSpPr>
              <a:spLocks noChangeShapeType="1"/>
            </p:cNvSpPr>
            <p:nvPr/>
          </p:nvSpPr>
          <p:spPr bwMode="auto">
            <a:xfrm flipV="1">
              <a:off x="4200" y="1045"/>
              <a:ext cx="576" cy="672"/>
            </a:xfrm>
            <a:prstGeom prst="line">
              <a:avLst/>
            </a:prstGeom>
            <a:noFill/>
            <a:ln w="28575">
              <a:solidFill>
                <a:srgbClr val="FFCCFF"/>
              </a:solidFill>
              <a:round/>
              <a:headEnd/>
              <a:tailEnd/>
            </a:ln>
            <a:extLst>
              <a:ext uri="{909E8E84-426E-40DD-AFC4-6F175D3DCCD1}">
                <a14:hiddenFill xmlns:a14="http://schemas.microsoft.com/office/drawing/2010/main">
                  <a:noFill/>
                </a14:hiddenFill>
              </a:ext>
            </a:extLst>
          </p:spPr>
          <p:txBody>
            <a:bodyPr/>
            <a:lstStyle/>
            <a:p>
              <a:endParaRPr lang="zh-CN" altLang="en-US"/>
            </a:p>
          </p:txBody>
        </p:sp>
        <p:graphicFrame>
          <p:nvGraphicFramePr>
            <p:cNvPr id="18472" name="Object 20"/>
            <p:cNvGraphicFramePr>
              <a:graphicFrameLocks/>
            </p:cNvGraphicFramePr>
            <p:nvPr/>
          </p:nvGraphicFramePr>
          <p:xfrm>
            <a:off x="4256" y="1727"/>
            <a:ext cx="304" cy="193"/>
          </p:xfrm>
          <a:graphic>
            <a:graphicData uri="http://schemas.openxmlformats.org/presentationml/2006/ole">
              <mc:AlternateContent xmlns:mc="http://schemas.openxmlformats.org/markup-compatibility/2006">
                <mc:Choice xmlns:v="urn:schemas-microsoft-com:vml" Requires="v">
                  <p:oleObj spid="_x0000_s22535" name="Equation" r:id="rId13" imgW="476176" imgH="295307" progId="Equation.3">
                    <p:embed/>
                  </p:oleObj>
                </mc:Choice>
                <mc:Fallback>
                  <p:oleObj name="Equation" r:id="rId13" imgW="476176" imgH="295307" progId="Equation.3">
                    <p:embed/>
                    <p:pic>
                      <p:nvPicPr>
                        <p:cNvPr id="0" name=""/>
                        <p:cNvPicPr>
                          <a:picLocks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256" y="1727"/>
                          <a:ext cx="304" cy="19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18473" name="Object 21"/>
            <p:cNvGraphicFramePr>
              <a:graphicFrameLocks/>
            </p:cNvGraphicFramePr>
            <p:nvPr/>
          </p:nvGraphicFramePr>
          <p:xfrm>
            <a:off x="4448" y="823"/>
            <a:ext cx="304" cy="209"/>
          </p:xfrm>
          <a:graphic>
            <a:graphicData uri="http://schemas.openxmlformats.org/presentationml/2006/ole">
              <mc:AlternateContent xmlns:mc="http://schemas.openxmlformats.org/markup-compatibility/2006">
                <mc:Choice xmlns:v="urn:schemas-microsoft-com:vml" Requires="v">
                  <p:oleObj spid="_x0000_s22536" name="Equation" r:id="rId15" imgW="476176" imgH="323920" progId="Equation.3">
                    <p:embed/>
                  </p:oleObj>
                </mc:Choice>
                <mc:Fallback>
                  <p:oleObj name="Equation" r:id="rId15" imgW="476176" imgH="323920" progId="Equation.3">
                    <p:embed/>
                    <p:pic>
                      <p:nvPicPr>
                        <p:cNvPr id="0" name=""/>
                        <p:cNvPicPr>
                          <a:picLocks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448" y="823"/>
                          <a:ext cx="304" cy="20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18474" name="Object 22"/>
            <p:cNvGraphicFramePr>
              <a:graphicFrameLocks/>
            </p:cNvGraphicFramePr>
            <p:nvPr/>
          </p:nvGraphicFramePr>
          <p:xfrm>
            <a:off x="4328" y="1253"/>
            <a:ext cx="88" cy="199"/>
          </p:xfrm>
          <a:graphic>
            <a:graphicData uri="http://schemas.openxmlformats.org/presentationml/2006/ole">
              <mc:AlternateContent xmlns:mc="http://schemas.openxmlformats.org/markup-compatibility/2006">
                <mc:Choice xmlns:v="urn:schemas-microsoft-com:vml" Requires="v">
                  <p:oleObj spid="_x0000_s22537" name="Equation" r:id="rId17" imgW="133351" imgH="304755" progId="Equation.3">
                    <p:embed/>
                  </p:oleObj>
                </mc:Choice>
                <mc:Fallback>
                  <p:oleObj name="Equation" r:id="rId17" imgW="133351" imgH="304755" progId="Equation.3">
                    <p:embed/>
                    <p:pic>
                      <p:nvPicPr>
                        <p:cNvPr id="0" name=""/>
                        <p:cNvPicPr>
                          <a:picLocks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328" y="1253"/>
                          <a:ext cx="88" cy="19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pSp>
      <p:sp>
        <p:nvSpPr>
          <p:cNvPr id="2075671" name="Line 23"/>
          <p:cNvSpPr>
            <a:spLocks noChangeShapeType="1"/>
          </p:cNvSpPr>
          <p:nvPr/>
        </p:nvSpPr>
        <p:spPr bwMode="auto">
          <a:xfrm flipH="1">
            <a:off x="6226050" y="4221088"/>
            <a:ext cx="457200" cy="0"/>
          </a:xfrm>
          <a:prstGeom prst="line">
            <a:avLst/>
          </a:prstGeom>
          <a:noFill/>
          <a:ln w="38100">
            <a:solidFill>
              <a:srgbClr val="66FFFF"/>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a:p>
        </p:txBody>
      </p:sp>
      <p:sp>
        <p:nvSpPr>
          <p:cNvPr id="2075672" name="Line 24"/>
          <p:cNvSpPr>
            <a:spLocks noChangeShapeType="1"/>
          </p:cNvSpPr>
          <p:nvPr/>
        </p:nvSpPr>
        <p:spPr bwMode="auto">
          <a:xfrm>
            <a:off x="8123113" y="2843734"/>
            <a:ext cx="457200" cy="0"/>
          </a:xfrm>
          <a:prstGeom prst="line">
            <a:avLst/>
          </a:prstGeom>
          <a:noFill/>
          <a:ln w="38100">
            <a:solidFill>
              <a:srgbClr val="66FFFF"/>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a:p>
        </p:txBody>
      </p:sp>
      <p:graphicFrame>
        <p:nvGraphicFramePr>
          <p:cNvPr id="2075673" name="Object 25"/>
          <p:cNvGraphicFramePr>
            <a:graphicFrameLocks/>
          </p:cNvGraphicFramePr>
          <p:nvPr>
            <p:extLst>
              <p:ext uri="{D42A27DB-BD31-4B8C-83A1-F6EECF244321}">
                <p14:modId xmlns:p14="http://schemas.microsoft.com/office/powerpoint/2010/main" val="3932192652"/>
              </p:ext>
            </p:extLst>
          </p:nvPr>
        </p:nvGraphicFramePr>
        <p:xfrm>
          <a:off x="8597775" y="2645296"/>
          <a:ext cx="366713" cy="431800"/>
        </p:xfrm>
        <a:graphic>
          <a:graphicData uri="http://schemas.openxmlformats.org/presentationml/2006/ole">
            <mc:AlternateContent xmlns:mc="http://schemas.openxmlformats.org/markup-compatibility/2006">
              <mc:Choice xmlns:v="urn:schemas-microsoft-com:vml" Requires="v">
                <p:oleObj spid="_x0000_s22538" name="Equation" r:id="rId19" imgW="361991" imgH="419207" progId="Equation.3">
                  <p:embed/>
                </p:oleObj>
              </mc:Choice>
              <mc:Fallback>
                <p:oleObj name="Equation" r:id="rId19" imgW="361991" imgH="419207" progId="Equation.3">
                  <p:embed/>
                  <p:pic>
                    <p:nvPicPr>
                      <p:cNvPr id="0" name=""/>
                      <p:cNvPicPr>
                        <a:picLocks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8597775" y="2645296"/>
                        <a:ext cx="366713" cy="43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075674" name="Object 26"/>
          <p:cNvGraphicFramePr>
            <a:graphicFrameLocks/>
          </p:cNvGraphicFramePr>
          <p:nvPr>
            <p:extLst>
              <p:ext uri="{D42A27DB-BD31-4B8C-83A1-F6EECF244321}">
                <p14:modId xmlns:p14="http://schemas.microsoft.com/office/powerpoint/2010/main" val="3875023749"/>
              </p:ext>
            </p:extLst>
          </p:nvPr>
        </p:nvGraphicFramePr>
        <p:xfrm>
          <a:off x="5778375" y="3864496"/>
          <a:ext cx="366713" cy="430213"/>
        </p:xfrm>
        <a:graphic>
          <a:graphicData uri="http://schemas.openxmlformats.org/presentationml/2006/ole">
            <mc:AlternateContent xmlns:mc="http://schemas.openxmlformats.org/markup-compatibility/2006">
              <mc:Choice xmlns:v="urn:schemas-microsoft-com:vml" Requires="v">
                <p:oleObj spid="_x0000_s22539" name="Equation" r:id="rId21" imgW="361991" imgH="419207" progId="Equation.3">
                  <p:embed/>
                </p:oleObj>
              </mc:Choice>
              <mc:Fallback>
                <p:oleObj name="Equation" r:id="rId21" imgW="361991" imgH="419207" progId="Equation.3">
                  <p:embed/>
                  <p:pic>
                    <p:nvPicPr>
                      <p:cNvPr id="0" name=""/>
                      <p:cNvPicPr>
                        <a:picLocks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5778375" y="3864496"/>
                        <a:ext cx="366713" cy="4302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2075675" name="Object 27"/>
          <p:cNvGraphicFramePr>
            <a:graphicFrameLocks/>
          </p:cNvGraphicFramePr>
          <p:nvPr>
            <p:extLst>
              <p:ext uri="{D42A27DB-BD31-4B8C-83A1-F6EECF244321}">
                <p14:modId xmlns:p14="http://schemas.microsoft.com/office/powerpoint/2010/main" val="3346222281"/>
              </p:ext>
            </p:extLst>
          </p:nvPr>
        </p:nvGraphicFramePr>
        <p:xfrm>
          <a:off x="7434138" y="3451746"/>
          <a:ext cx="230187" cy="279400"/>
        </p:xfrm>
        <a:graphic>
          <a:graphicData uri="http://schemas.openxmlformats.org/presentationml/2006/ole">
            <mc:AlternateContent xmlns:mc="http://schemas.openxmlformats.org/markup-compatibility/2006">
              <mc:Choice xmlns:v="urn:schemas-microsoft-com:vml" Requires="v">
                <p:oleObj spid="_x0000_s22540" name="公式" r:id="rId23" imgW="219192" imgH="266694" progId="Equation.3">
                  <p:embed/>
                </p:oleObj>
              </mc:Choice>
              <mc:Fallback>
                <p:oleObj name="公式" r:id="rId23" imgW="219192" imgH="266694" progId="Equation.3">
                  <p:embed/>
                  <p:pic>
                    <p:nvPicPr>
                      <p:cNvPr id="0" name=""/>
                      <p:cNvPicPr>
                        <a:picLocks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7434138" y="3451746"/>
                        <a:ext cx="230187" cy="279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075676" name="Line 28"/>
          <p:cNvSpPr>
            <a:spLocks noChangeShapeType="1"/>
          </p:cNvSpPr>
          <p:nvPr/>
        </p:nvSpPr>
        <p:spPr bwMode="auto">
          <a:xfrm flipV="1">
            <a:off x="7589713" y="3442221"/>
            <a:ext cx="457200" cy="533400"/>
          </a:xfrm>
          <a:prstGeom prst="line">
            <a:avLst/>
          </a:prstGeom>
          <a:noFill/>
          <a:ln w="38100">
            <a:solidFill>
              <a:srgbClr val="FF3300"/>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a:p>
        </p:txBody>
      </p:sp>
      <p:graphicFrame>
        <p:nvGraphicFramePr>
          <p:cNvPr id="2075677" name="Object 29"/>
          <p:cNvGraphicFramePr>
            <a:graphicFrameLocks noChangeAspect="1"/>
          </p:cNvGraphicFramePr>
          <p:nvPr>
            <p:extLst>
              <p:ext uri="{D42A27DB-BD31-4B8C-83A1-F6EECF244321}">
                <p14:modId xmlns:p14="http://schemas.microsoft.com/office/powerpoint/2010/main" val="2899186480"/>
              </p:ext>
            </p:extLst>
          </p:nvPr>
        </p:nvGraphicFramePr>
        <p:xfrm>
          <a:off x="8065963" y="3272359"/>
          <a:ext cx="327025" cy="434975"/>
        </p:xfrm>
        <a:graphic>
          <a:graphicData uri="http://schemas.openxmlformats.org/presentationml/2006/ole">
            <mc:AlternateContent xmlns:mc="http://schemas.openxmlformats.org/markup-compatibility/2006">
              <mc:Choice xmlns:v="urn:schemas-microsoft-com:vml" Requires="v">
                <p:oleObj spid="_x0000_s22541" name="公式" r:id="rId25" imgW="142799" imgH="190573" progId="Equation.3">
                  <p:embed/>
                </p:oleObj>
              </mc:Choice>
              <mc:Fallback>
                <p:oleObj name="公式" r:id="rId25" imgW="142799" imgH="190573" progId="Equation.3">
                  <p:embed/>
                  <p:pic>
                    <p:nvPicPr>
                      <p:cNvPr id="0" name=""/>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8065963" y="3272359"/>
                        <a:ext cx="327025" cy="434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075678" name="Rectangle 30"/>
          <p:cNvSpPr>
            <a:spLocks noChangeArrowheads="1"/>
          </p:cNvSpPr>
          <p:nvPr/>
        </p:nvSpPr>
        <p:spPr bwMode="auto">
          <a:xfrm>
            <a:off x="755650" y="379413"/>
            <a:ext cx="57753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zh-CN" altLang="en-US" sz="2400" b="1">
                <a:solidFill>
                  <a:schemeClr val="bg1"/>
                </a:solidFill>
                <a:latin typeface="Times New Roman" panose="02020603050405020304" pitchFamily="18" charset="0"/>
                <a:ea typeface="仿宋_GB2312" pitchFamily="49" charset="-122"/>
              </a:rPr>
              <a:t>求电偶极子在均匀电场中受到的力偶矩。 </a:t>
            </a:r>
          </a:p>
        </p:txBody>
      </p:sp>
      <p:grpSp>
        <p:nvGrpSpPr>
          <p:cNvPr id="4" name="Group 31"/>
          <p:cNvGrpSpPr>
            <a:grpSpLocks/>
          </p:cNvGrpSpPr>
          <p:nvPr/>
        </p:nvGrpSpPr>
        <p:grpSpPr bwMode="auto">
          <a:xfrm>
            <a:off x="7169025" y="2988196"/>
            <a:ext cx="404813" cy="495300"/>
            <a:chOff x="4356" y="1080"/>
            <a:chExt cx="255" cy="312"/>
          </a:xfrm>
        </p:grpSpPr>
        <p:sp>
          <p:nvSpPr>
            <p:cNvPr id="18467" name="Oval 32"/>
            <p:cNvSpPr>
              <a:spLocks noChangeArrowheads="1"/>
            </p:cNvSpPr>
            <p:nvPr/>
          </p:nvSpPr>
          <p:spPr bwMode="auto">
            <a:xfrm>
              <a:off x="4476" y="1344"/>
              <a:ext cx="48" cy="48"/>
            </a:xfrm>
            <a:prstGeom prst="ellipse">
              <a:avLst/>
            </a:prstGeom>
            <a:solidFill>
              <a:srgbClr val="FF6600"/>
            </a:solidFill>
            <a:ln w="9525">
              <a:solidFill>
                <a:srgbClr val="FF6600"/>
              </a:solidFill>
              <a:round/>
              <a:headEnd/>
              <a:tailEnd/>
            </a:ln>
          </p:spPr>
          <p:txBody>
            <a:bodyPr wrap="none" anchor="ct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en-US"/>
            </a:p>
          </p:txBody>
        </p:sp>
        <p:sp>
          <p:nvSpPr>
            <p:cNvPr id="18468" name="Rectangle 33"/>
            <p:cNvSpPr>
              <a:spLocks noChangeArrowheads="1"/>
            </p:cNvSpPr>
            <p:nvPr/>
          </p:nvSpPr>
          <p:spPr bwMode="auto">
            <a:xfrm>
              <a:off x="4356" y="1080"/>
              <a:ext cx="25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kumimoji="1" lang="en-US" altLang="zh-CN" sz="2400" b="1" i="1">
                  <a:solidFill>
                    <a:srgbClr val="66FFFF"/>
                  </a:solidFill>
                  <a:latin typeface="Times New Roman" panose="02020603050405020304" pitchFamily="18" charset="0"/>
                </a:rPr>
                <a:t>O</a:t>
              </a:r>
            </a:p>
          </p:txBody>
        </p:sp>
      </p:grpSp>
      <p:sp>
        <p:nvSpPr>
          <p:cNvPr id="2075682" name="Arc 34"/>
          <p:cNvSpPr>
            <a:spLocks/>
          </p:cNvSpPr>
          <p:nvPr/>
        </p:nvSpPr>
        <p:spPr bwMode="auto">
          <a:xfrm rot="-2464591">
            <a:off x="7097588" y="3653359"/>
            <a:ext cx="301625" cy="193675"/>
          </a:xfrm>
          <a:custGeom>
            <a:avLst/>
            <a:gdLst>
              <a:gd name="T0" fmla="*/ 2147483646 w 21600"/>
              <a:gd name="T1" fmla="*/ 2147483646 h 14491"/>
              <a:gd name="T2" fmla="*/ 2147483646 w 21600"/>
              <a:gd name="T3" fmla="*/ 2147483646 h 14491"/>
              <a:gd name="T4" fmla="*/ 0 w 21600"/>
              <a:gd name="T5" fmla="*/ 0 h 14491"/>
              <a:gd name="T6" fmla="*/ 0 60000 65536"/>
              <a:gd name="T7" fmla="*/ 0 60000 65536"/>
              <a:gd name="T8" fmla="*/ 0 60000 65536"/>
              <a:gd name="T9" fmla="*/ 0 w 21600"/>
              <a:gd name="T10" fmla="*/ 0 h 14491"/>
              <a:gd name="T11" fmla="*/ 21600 w 21600"/>
              <a:gd name="T12" fmla="*/ 14491 h 14491"/>
            </a:gdLst>
            <a:ahLst/>
            <a:cxnLst>
              <a:cxn ang="T6">
                <a:pos x="T0" y="T1"/>
              </a:cxn>
              <a:cxn ang="T7">
                <a:pos x="T2" y="T3"/>
              </a:cxn>
              <a:cxn ang="T8">
                <a:pos x="T4" y="T5"/>
              </a:cxn>
            </a:cxnLst>
            <a:rect l="T9" t="T10" r="T11" b="T12"/>
            <a:pathLst>
              <a:path w="21600" h="14491" fill="none" extrusionOk="0">
                <a:moveTo>
                  <a:pt x="21599" y="115"/>
                </a:moveTo>
                <a:cubicBezTo>
                  <a:pt x="21571" y="5431"/>
                  <a:pt x="19583" y="10549"/>
                  <a:pt x="16017" y="14490"/>
                </a:cubicBezTo>
              </a:path>
              <a:path w="21600" h="14491" stroke="0" extrusionOk="0">
                <a:moveTo>
                  <a:pt x="21599" y="115"/>
                </a:moveTo>
                <a:cubicBezTo>
                  <a:pt x="21571" y="5431"/>
                  <a:pt x="19583" y="10549"/>
                  <a:pt x="16017" y="14490"/>
                </a:cubicBezTo>
                <a:lnTo>
                  <a:pt x="0" y="0"/>
                </a:lnTo>
                <a:lnTo>
                  <a:pt x="21599" y="115"/>
                </a:lnTo>
                <a:close/>
              </a:path>
            </a:pathLst>
          </a:custGeom>
          <a:noFill/>
          <a:ln w="28575">
            <a:solidFill>
              <a:srgbClr val="FFFF00"/>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2075683" name="Rectangle 35"/>
          <p:cNvSpPr>
            <a:spLocks noChangeArrowheads="1"/>
          </p:cNvSpPr>
          <p:nvPr/>
        </p:nvSpPr>
        <p:spPr bwMode="auto">
          <a:xfrm>
            <a:off x="395288" y="4323755"/>
            <a:ext cx="20097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buClr>
                <a:srgbClr val="00FFFF"/>
              </a:buClr>
              <a:buFont typeface="Wingdings" panose="05000000000000000000" pitchFamily="2" charset="2"/>
              <a:buChar char="Ø"/>
            </a:pPr>
            <a:r>
              <a:rPr kumimoji="1" lang="en-US" altLang="zh-CN" sz="2400" b="1">
                <a:solidFill>
                  <a:srgbClr val="FFFF00"/>
                </a:solidFill>
                <a:latin typeface="Times New Roman" panose="02020603050405020304" pitchFamily="18" charset="0"/>
              </a:rPr>
              <a:t>  </a:t>
            </a:r>
            <a:r>
              <a:rPr kumimoji="1" lang="zh-CN" altLang="en-US" sz="2400" b="1">
                <a:solidFill>
                  <a:srgbClr val="FFFF00"/>
                </a:solidFill>
                <a:latin typeface="Times New Roman" panose="02020603050405020304" pitchFamily="18" charset="0"/>
              </a:rPr>
              <a:t>讨论</a:t>
            </a:r>
          </a:p>
        </p:txBody>
      </p:sp>
      <p:sp>
        <p:nvSpPr>
          <p:cNvPr id="2075684" name="Text Box 36"/>
          <p:cNvSpPr txBox="1">
            <a:spLocks noChangeArrowheads="1"/>
          </p:cNvSpPr>
          <p:nvPr/>
        </p:nvSpPr>
        <p:spPr bwMode="auto">
          <a:xfrm>
            <a:off x="755650" y="4919067"/>
            <a:ext cx="539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a:solidFill>
                  <a:schemeClr val="bg1"/>
                </a:solidFill>
                <a:latin typeface="Times New Roman" panose="02020603050405020304" pitchFamily="18" charset="0"/>
              </a:rPr>
              <a:t>(1)</a:t>
            </a:r>
          </a:p>
        </p:txBody>
      </p:sp>
      <p:sp>
        <p:nvSpPr>
          <p:cNvPr id="2075685" name="Rectangle 37"/>
          <p:cNvSpPr>
            <a:spLocks noChangeArrowheads="1"/>
          </p:cNvSpPr>
          <p:nvPr/>
        </p:nvSpPr>
        <p:spPr bwMode="auto">
          <a:xfrm>
            <a:off x="2878138" y="4960342"/>
            <a:ext cx="2286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a:solidFill>
                  <a:schemeClr val="bg1"/>
                </a:solidFill>
                <a:latin typeface="楷体_GB2312" pitchFamily="49" charset="-122"/>
                <a:ea typeface="楷体_GB2312" pitchFamily="49" charset="-122"/>
              </a:rPr>
              <a:t>力偶矩最大 </a:t>
            </a:r>
          </a:p>
        </p:txBody>
      </p:sp>
      <p:graphicFrame>
        <p:nvGraphicFramePr>
          <p:cNvPr id="2075686" name="Object 38"/>
          <p:cNvGraphicFramePr>
            <a:graphicFrameLocks noChangeAspect="1"/>
          </p:cNvGraphicFramePr>
          <p:nvPr>
            <p:extLst>
              <p:ext uri="{D42A27DB-BD31-4B8C-83A1-F6EECF244321}">
                <p14:modId xmlns:p14="http://schemas.microsoft.com/office/powerpoint/2010/main" val="4027815100"/>
              </p:ext>
            </p:extLst>
          </p:nvPr>
        </p:nvGraphicFramePr>
        <p:xfrm>
          <a:off x="1466850" y="4766667"/>
          <a:ext cx="812800" cy="825500"/>
        </p:xfrm>
        <a:graphic>
          <a:graphicData uri="http://schemas.openxmlformats.org/presentationml/2006/ole">
            <mc:AlternateContent xmlns:mc="http://schemas.openxmlformats.org/markup-compatibility/2006">
              <mc:Choice xmlns:v="urn:schemas-microsoft-com:vml" Requires="v">
                <p:oleObj spid="_x0000_s22542" name="公式" r:id="rId27" imgW="800105" imgH="819248" progId="Equation.3">
                  <p:embed/>
                </p:oleObj>
              </mc:Choice>
              <mc:Fallback>
                <p:oleObj name="公式" r:id="rId27" imgW="800105" imgH="819248" progId="Equation.3">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466850" y="4766667"/>
                        <a:ext cx="812800"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075687" name="Rectangle 39"/>
          <p:cNvSpPr>
            <a:spLocks noChangeArrowheads="1"/>
          </p:cNvSpPr>
          <p:nvPr/>
        </p:nvSpPr>
        <p:spPr bwMode="auto">
          <a:xfrm>
            <a:off x="2841625" y="5533430"/>
            <a:ext cx="2971800"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a:solidFill>
                  <a:schemeClr val="bg1"/>
                </a:solidFill>
                <a:latin typeface="楷体_GB2312" pitchFamily="49" charset="-122"/>
                <a:ea typeface="楷体_GB2312" pitchFamily="49" charset="-122"/>
              </a:rPr>
              <a:t>力偶矩为零</a:t>
            </a:r>
            <a:r>
              <a:rPr kumimoji="1" lang="zh-CN" altLang="en-US" sz="2800" b="1">
                <a:solidFill>
                  <a:schemeClr val="bg1"/>
                </a:solidFill>
                <a:latin typeface="仿宋_GB2312" pitchFamily="49" charset="-122"/>
                <a:ea typeface="仿宋_GB2312" pitchFamily="49" charset="-122"/>
              </a:rPr>
              <a:t> </a:t>
            </a:r>
          </a:p>
        </p:txBody>
      </p:sp>
      <p:sp>
        <p:nvSpPr>
          <p:cNvPr id="2075688" name="Text Box 40"/>
          <p:cNvSpPr txBox="1">
            <a:spLocks noChangeArrowheads="1"/>
          </p:cNvSpPr>
          <p:nvPr/>
        </p:nvSpPr>
        <p:spPr bwMode="auto">
          <a:xfrm>
            <a:off x="4451350" y="5598517"/>
            <a:ext cx="40544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dirty="0">
                <a:solidFill>
                  <a:schemeClr val="bg1"/>
                </a:solidFill>
                <a:latin typeface="Times New Roman" panose="02020603050405020304" pitchFamily="18" charset="0"/>
                <a:ea typeface="楷体_GB2312" pitchFamily="49" charset="-122"/>
              </a:rPr>
              <a:t>(</a:t>
            </a:r>
            <a:r>
              <a:rPr kumimoji="1" lang="zh-CN" altLang="en-US" sz="2400" b="1" dirty="0">
                <a:solidFill>
                  <a:srgbClr val="FFFF00"/>
                </a:solidFill>
                <a:latin typeface="Times New Roman" panose="02020603050405020304" pitchFamily="18" charset="0"/>
                <a:ea typeface="楷体_GB2312" pitchFamily="49" charset="-122"/>
              </a:rPr>
              <a:t>电偶极子处于稳定平衡</a:t>
            </a:r>
            <a:r>
              <a:rPr kumimoji="1" lang="en-US" altLang="zh-CN" sz="2400" b="1" dirty="0">
                <a:solidFill>
                  <a:schemeClr val="bg1"/>
                </a:solidFill>
                <a:latin typeface="Times New Roman" panose="02020603050405020304" pitchFamily="18" charset="0"/>
                <a:ea typeface="楷体_GB2312" pitchFamily="49" charset="-122"/>
              </a:rPr>
              <a:t>)</a:t>
            </a:r>
          </a:p>
        </p:txBody>
      </p:sp>
      <p:graphicFrame>
        <p:nvGraphicFramePr>
          <p:cNvPr id="2075689" name="Object 41"/>
          <p:cNvGraphicFramePr>
            <a:graphicFrameLocks noChangeAspect="1"/>
          </p:cNvGraphicFramePr>
          <p:nvPr>
            <p:extLst>
              <p:ext uri="{D42A27DB-BD31-4B8C-83A1-F6EECF244321}">
                <p14:modId xmlns:p14="http://schemas.microsoft.com/office/powerpoint/2010/main" val="4220711585"/>
              </p:ext>
            </p:extLst>
          </p:nvPr>
        </p:nvGraphicFramePr>
        <p:xfrm>
          <a:off x="1460500" y="5685830"/>
          <a:ext cx="781050" cy="317500"/>
        </p:xfrm>
        <a:graphic>
          <a:graphicData uri="http://schemas.openxmlformats.org/presentationml/2006/ole">
            <mc:AlternateContent xmlns:mc="http://schemas.openxmlformats.org/markup-compatibility/2006">
              <mc:Choice xmlns:v="urn:schemas-microsoft-com:vml" Requires="v">
                <p:oleObj spid="_x0000_s22543" name="Equation" r:id="rId29" imgW="752595" imgH="304755" progId="Equation.3">
                  <p:embed/>
                </p:oleObj>
              </mc:Choice>
              <mc:Fallback>
                <p:oleObj name="Equation" r:id="rId29" imgW="752595" imgH="304755" progId="Equation.3">
                  <p:embed/>
                  <p:pic>
                    <p:nvPicPr>
                      <p:cNvPr id="0" name=""/>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1460500" y="5685830"/>
                        <a:ext cx="78105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075690" name="Text Box 42"/>
          <p:cNvSpPr txBox="1">
            <a:spLocks noChangeArrowheads="1"/>
          </p:cNvSpPr>
          <p:nvPr/>
        </p:nvSpPr>
        <p:spPr bwMode="auto">
          <a:xfrm>
            <a:off x="755650" y="5609630"/>
            <a:ext cx="539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a:solidFill>
                  <a:schemeClr val="bg1"/>
                </a:solidFill>
                <a:latin typeface="Times New Roman" panose="02020603050405020304" pitchFamily="18" charset="0"/>
              </a:rPr>
              <a:t>(2)</a:t>
            </a:r>
          </a:p>
        </p:txBody>
      </p:sp>
      <p:graphicFrame>
        <p:nvGraphicFramePr>
          <p:cNvPr id="2075691" name="Object 43"/>
          <p:cNvGraphicFramePr>
            <a:graphicFrameLocks noChangeAspect="1"/>
          </p:cNvGraphicFramePr>
          <p:nvPr>
            <p:extLst>
              <p:ext uri="{D42A27DB-BD31-4B8C-83A1-F6EECF244321}">
                <p14:modId xmlns:p14="http://schemas.microsoft.com/office/powerpoint/2010/main" val="576916853"/>
              </p:ext>
            </p:extLst>
          </p:nvPr>
        </p:nvGraphicFramePr>
        <p:xfrm>
          <a:off x="1460500" y="6235105"/>
          <a:ext cx="804863" cy="317500"/>
        </p:xfrm>
        <a:graphic>
          <a:graphicData uri="http://schemas.openxmlformats.org/presentationml/2006/ole">
            <mc:AlternateContent xmlns:mc="http://schemas.openxmlformats.org/markup-compatibility/2006">
              <mc:Choice xmlns:v="urn:schemas-microsoft-com:vml" Requires="v">
                <p:oleObj spid="_x0000_s22544" name="Equation" r:id="rId31" imgW="780939" imgH="304755" progId="Equation.3">
                  <p:embed/>
                </p:oleObj>
              </mc:Choice>
              <mc:Fallback>
                <p:oleObj name="Equation" r:id="rId31" imgW="780939" imgH="304755" progId="Equation.3">
                  <p:embed/>
                  <p:pic>
                    <p:nvPicPr>
                      <p:cNvPr id="0" name=""/>
                      <p:cNvPicPr>
                        <a:picLocks noChangeAspect="1" noChangeArrowheads="1"/>
                      </p:cNvPicPr>
                      <p:nvPr/>
                    </p:nvPicPr>
                    <p:blipFill>
                      <a:blip r:embed="rId32">
                        <a:extLst>
                          <a:ext uri="{28A0092B-C50C-407E-A947-70E740481C1C}">
                            <a14:useLocalDpi xmlns:a14="http://schemas.microsoft.com/office/drawing/2010/main" val="0"/>
                          </a:ext>
                        </a:extLst>
                      </a:blip>
                      <a:srcRect/>
                      <a:stretch>
                        <a:fillRect/>
                      </a:stretch>
                    </p:blipFill>
                    <p:spPr bwMode="auto">
                      <a:xfrm>
                        <a:off x="1460500" y="6235105"/>
                        <a:ext cx="804863"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2075692" name="Text Box 44"/>
          <p:cNvSpPr txBox="1">
            <a:spLocks noChangeArrowheads="1"/>
          </p:cNvSpPr>
          <p:nvPr/>
        </p:nvSpPr>
        <p:spPr bwMode="auto">
          <a:xfrm>
            <a:off x="755650" y="6195417"/>
            <a:ext cx="5397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a:solidFill>
                  <a:schemeClr val="bg1"/>
                </a:solidFill>
                <a:latin typeface="Times New Roman" panose="02020603050405020304" pitchFamily="18" charset="0"/>
              </a:rPr>
              <a:t>(3)</a:t>
            </a:r>
          </a:p>
        </p:txBody>
      </p:sp>
      <p:sp>
        <p:nvSpPr>
          <p:cNvPr id="2075693" name="Text Box 45"/>
          <p:cNvSpPr txBox="1">
            <a:spLocks noChangeArrowheads="1"/>
          </p:cNvSpPr>
          <p:nvPr/>
        </p:nvSpPr>
        <p:spPr bwMode="auto">
          <a:xfrm>
            <a:off x="2860675" y="6165255"/>
            <a:ext cx="27908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zh-CN" altLang="en-US" sz="2400" b="1">
                <a:solidFill>
                  <a:schemeClr val="bg1"/>
                </a:solidFill>
                <a:latin typeface="楷体_GB2312" pitchFamily="49" charset="-122"/>
                <a:ea typeface="楷体_GB2312" pitchFamily="49" charset="-122"/>
              </a:rPr>
              <a:t>力偶矩为零 </a:t>
            </a:r>
            <a:endParaRPr kumimoji="1" lang="zh-CN" altLang="en-US" sz="2400">
              <a:solidFill>
                <a:schemeClr val="bg1"/>
              </a:solidFill>
              <a:latin typeface="楷体_GB2312" pitchFamily="49" charset="-122"/>
              <a:ea typeface="楷体_GB2312" pitchFamily="49" charset="-122"/>
            </a:endParaRPr>
          </a:p>
        </p:txBody>
      </p:sp>
      <p:sp>
        <p:nvSpPr>
          <p:cNvPr id="2075694" name="Text Box 46"/>
          <p:cNvSpPr txBox="1">
            <a:spLocks noChangeArrowheads="1"/>
          </p:cNvSpPr>
          <p:nvPr/>
        </p:nvSpPr>
        <p:spPr bwMode="auto">
          <a:xfrm>
            <a:off x="4456113" y="6165255"/>
            <a:ext cx="47244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ctr">
              <a:defRPr>
                <a:solidFill>
                  <a:schemeClr val="tx1"/>
                </a:solidFill>
                <a:latin typeface="Arial" panose="020B0604020202020204" pitchFamily="34" charset="0"/>
                <a:ea typeface="宋体" panose="02010600030101010101" pitchFamily="2" charset="-122"/>
              </a:defRPr>
            </a:lvl1pPr>
            <a:lvl2pPr marL="742950" indent="-285750" algn="ctr">
              <a:defRPr>
                <a:solidFill>
                  <a:schemeClr val="tx1"/>
                </a:solidFill>
                <a:latin typeface="Arial" panose="020B0604020202020204" pitchFamily="34" charset="0"/>
                <a:ea typeface="宋体" panose="02010600030101010101" pitchFamily="2" charset="-122"/>
              </a:defRPr>
            </a:lvl2pPr>
            <a:lvl3pPr marL="1143000" indent="-228600" algn="ctr">
              <a:defRPr>
                <a:solidFill>
                  <a:schemeClr val="tx1"/>
                </a:solidFill>
                <a:latin typeface="Arial" panose="020B0604020202020204" pitchFamily="34" charset="0"/>
                <a:ea typeface="宋体" panose="02010600030101010101" pitchFamily="2" charset="-122"/>
              </a:defRPr>
            </a:lvl3pPr>
            <a:lvl4pPr marL="1600200" indent="-228600" algn="ctr">
              <a:defRPr>
                <a:solidFill>
                  <a:schemeClr val="tx1"/>
                </a:solidFill>
                <a:latin typeface="Arial" panose="020B0604020202020204" pitchFamily="34" charset="0"/>
                <a:ea typeface="宋体" panose="02010600030101010101" pitchFamily="2" charset="-122"/>
              </a:defRPr>
            </a:lvl4pPr>
            <a:lvl5pPr marL="2057400" indent="-228600" algn="ctr">
              <a:defRPr>
                <a:solidFill>
                  <a:schemeClr val="tx1"/>
                </a:solidFill>
                <a:latin typeface="Arial" panose="020B0604020202020204" pitchFamily="34" charset="0"/>
                <a:ea typeface="宋体" panose="02010600030101010101" pitchFamily="2" charset="-122"/>
              </a:defRPr>
            </a:lvl5pPr>
            <a:lvl6pPr marL="25146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algn="ctr"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l" eaLnBrk="1" hangingPunct="1"/>
            <a:r>
              <a:rPr kumimoji="1" lang="en-US" altLang="zh-CN" sz="2400" b="1" dirty="0">
                <a:solidFill>
                  <a:schemeClr val="bg1"/>
                </a:solidFill>
                <a:latin typeface="Times New Roman" panose="02020603050405020304" pitchFamily="18" charset="0"/>
                <a:ea typeface="楷体_GB2312" pitchFamily="49" charset="-122"/>
              </a:rPr>
              <a:t>(</a:t>
            </a:r>
            <a:r>
              <a:rPr kumimoji="1" lang="zh-CN" altLang="en-US" sz="2400" b="1" dirty="0">
                <a:solidFill>
                  <a:srgbClr val="FFFF00"/>
                </a:solidFill>
                <a:latin typeface="Times New Roman" panose="02020603050405020304" pitchFamily="18" charset="0"/>
                <a:ea typeface="楷体_GB2312" pitchFamily="49" charset="-122"/>
              </a:rPr>
              <a:t>电偶极子处于非稳定平衡</a:t>
            </a:r>
            <a:r>
              <a:rPr kumimoji="1" lang="en-US" altLang="zh-CN" sz="2400" b="1" dirty="0">
                <a:solidFill>
                  <a:schemeClr val="bg1"/>
                </a:solidFill>
                <a:latin typeface="Times New Roman" panose="02020603050405020304" pitchFamily="18" charset="0"/>
                <a:ea typeface="楷体_GB2312" pitchFamily="49" charset="-122"/>
              </a:rPr>
              <a:t>)</a:t>
            </a:r>
            <a:endParaRPr kumimoji="1" lang="en-US" altLang="zh-CN" sz="2400" dirty="0">
              <a:solidFill>
                <a:schemeClr val="bg1"/>
              </a:solidFill>
              <a:latin typeface="Times New Roman" panose="02020603050405020304" pitchFamily="18" charset="0"/>
              <a:ea typeface="楷体_GB2312" pitchFamily="49" charset="-122"/>
            </a:endParaRPr>
          </a:p>
        </p:txBody>
      </p:sp>
      <p:graphicFrame>
        <p:nvGraphicFramePr>
          <p:cNvPr id="47" name="对象 46"/>
          <p:cNvGraphicFramePr>
            <a:graphicFrameLocks noChangeAspect="1"/>
          </p:cNvGraphicFramePr>
          <p:nvPr>
            <p:extLst>
              <p:ext uri="{D42A27DB-BD31-4B8C-83A1-F6EECF244321}">
                <p14:modId xmlns:p14="http://schemas.microsoft.com/office/powerpoint/2010/main" val="3105434045"/>
              </p:ext>
            </p:extLst>
          </p:nvPr>
        </p:nvGraphicFramePr>
        <p:xfrm>
          <a:off x="805656" y="1412776"/>
          <a:ext cx="406400" cy="517525"/>
        </p:xfrm>
        <a:graphic>
          <a:graphicData uri="http://schemas.openxmlformats.org/presentationml/2006/ole">
            <mc:AlternateContent xmlns:mc="http://schemas.openxmlformats.org/markup-compatibility/2006">
              <mc:Choice xmlns:v="urn:schemas-microsoft-com:vml" Requires="v">
                <p:oleObj spid="_x0000_s22545" name="Equation" r:id="rId33" imgW="190440" imgH="241200" progId="Equation.DSMT4">
                  <p:embed/>
                </p:oleObj>
              </mc:Choice>
              <mc:Fallback>
                <p:oleObj name="Equation" r:id="rId33" imgW="190440" imgH="241200" progId="Equation.DSMT4">
                  <p:embed/>
                  <p:pic>
                    <p:nvPicPr>
                      <p:cNvPr id="0" name=""/>
                      <p:cNvPicPr/>
                      <p:nvPr/>
                    </p:nvPicPr>
                    <p:blipFill>
                      <a:blip r:embed="rId34"/>
                      <a:stretch>
                        <a:fillRect/>
                      </a:stretch>
                    </p:blipFill>
                    <p:spPr>
                      <a:xfrm>
                        <a:off x="805656" y="1412776"/>
                        <a:ext cx="406400" cy="517525"/>
                      </a:xfrm>
                      <a:prstGeom prst="rect">
                        <a:avLst/>
                      </a:prstGeom>
                    </p:spPr>
                  </p:pic>
                </p:oleObj>
              </mc:Fallback>
            </mc:AlternateContent>
          </a:graphicData>
        </a:graphic>
      </p:graphicFrame>
      <p:graphicFrame>
        <p:nvGraphicFramePr>
          <p:cNvPr id="48" name="对象 47"/>
          <p:cNvGraphicFramePr>
            <a:graphicFrameLocks noChangeAspect="1"/>
          </p:cNvGraphicFramePr>
          <p:nvPr>
            <p:extLst>
              <p:ext uri="{D42A27DB-BD31-4B8C-83A1-F6EECF244321}">
                <p14:modId xmlns:p14="http://schemas.microsoft.com/office/powerpoint/2010/main" val="979395913"/>
              </p:ext>
            </p:extLst>
          </p:nvPr>
        </p:nvGraphicFramePr>
        <p:xfrm>
          <a:off x="1408905" y="1434537"/>
          <a:ext cx="406400" cy="517525"/>
        </p:xfrm>
        <a:graphic>
          <a:graphicData uri="http://schemas.openxmlformats.org/presentationml/2006/ole">
            <mc:AlternateContent xmlns:mc="http://schemas.openxmlformats.org/markup-compatibility/2006">
              <mc:Choice xmlns:v="urn:schemas-microsoft-com:vml" Requires="v">
                <p:oleObj spid="_x0000_s22546" name="Equation" r:id="rId35" imgW="190440" imgH="241200" progId="Equation.DSMT4">
                  <p:embed/>
                </p:oleObj>
              </mc:Choice>
              <mc:Fallback>
                <p:oleObj name="Equation" r:id="rId35" imgW="190440" imgH="241200" progId="Equation.DSMT4">
                  <p:embed/>
                  <p:pic>
                    <p:nvPicPr>
                      <p:cNvPr id="0" name=""/>
                      <p:cNvPicPr/>
                      <p:nvPr/>
                    </p:nvPicPr>
                    <p:blipFill>
                      <a:blip r:embed="rId36"/>
                      <a:stretch>
                        <a:fillRect/>
                      </a:stretch>
                    </p:blipFill>
                    <p:spPr>
                      <a:xfrm>
                        <a:off x="1408905" y="1434537"/>
                        <a:ext cx="406400" cy="517525"/>
                      </a:xfrm>
                      <a:prstGeom prst="rect">
                        <a:avLst/>
                      </a:prstGeom>
                    </p:spPr>
                  </p:pic>
                </p:oleObj>
              </mc:Fallback>
            </mc:AlternateContent>
          </a:graphicData>
        </a:graphic>
      </p:graphicFrame>
      <p:sp>
        <p:nvSpPr>
          <p:cNvPr id="49" name="Rectangle 10"/>
          <p:cNvSpPr>
            <a:spLocks noChangeArrowheads="1"/>
          </p:cNvSpPr>
          <p:nvPr/>
        </p:nvSpPr>
        <p:spPr bwMode="auto">
          <a:xfrm>
            <a:off x="827088" y="1438414"/>
            <a:ext cx="812833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ea typeface="楷体_GB2312" pitchFamily="49" charset="-122"/>
              </a:rPr>
              <a:t>   和      大小相等，方向相反，矢量和为</a:t>
            </a:r>
            <a:r>
              <a:rPr lang="en-US" altLang="zh-CN" dirty="0">
                <a:solidFill>
                  <a:srgbClr val="FFFFFF"/>
                </a:solidFill>
                <a:ea typeface="楷体_GB2312" pitchFamily="49" charset="-122"/>
              </a:rPr>
              <a:t>0</a:t>
            </a:r>
            <a:r>
              <a:rPr lang="zh-CN" altLang="en-US" dirty="0">
                <a:solidFill>
                  <a:srgbClr val="FFFFFF"/>
                </a:solidFill>
                <a:ea typeface="楷体_GB2312" pitchFamily="49" charset="-122"/>
              </a:rPr>
              <a:t>，但作用线不在同一直线上，这样的两个力称为</a:t>
            </a:r>
            <a:r>
              <a:rPr lang="zh-CN" altLang="en-US" dirty="0">
                <a:solidFill>
                  <a:schemeClr val="accent1">
                    <a:lumMod val="60000"/>
                    <a:lumOff val="40000"/>
                  </a:schemeClr>
                </a:solidFill>
                <a:ea typeface="楷体_GB2312" pitchFamily="49" charset="-122"/>
              </a:rPr>
              <a:t>力偶</a:t>
            </a:r>
            <a:r>
              <a:rPr lang="zh-CN" altLang="en-US" dirty="0">
                <a:solidFill>
                  <a:srgbClr val="FFFFFF"/>
                </a:solidFill>
                <a:ea typeface="楷体_GB2312" pitchFamily="49" charset="-122"/>
              </a:rPr>
              <a:t>。电偶极子绕</a:t>
            </a:r>
            <a:r>
              <a:rPr lang="zh-CN" altLang="en-US" dirty="0">
                <a:solidFill>
                  <a:schemeClr val="accent1">
                    <a:lumMod val="60000"/>
                    <a:lumOff val="40000"/>
                  </a:schemeClr>
                </a:solidFill>
                <a:ea typeface="楷体_GB2312" pitchFamily="49" charset="-122"/>
              </a:rPr>
              <a:t>质心</a:t>
            </a:r>
            <a:r>
              <a:rPr lang="zh-CN" altLang="en-US" dirty="0">
                <a:solidFill>
                  <a:srgbClr val="FFFFFF"/>
                </a:solidFill>
                <a:ea typeface="楷体_GB2312" pitchFamily="49" charset="-122"/>
              </a:rPr>
              <a:t>转动。</a:t>
            </a:r>
          </a:p>
        </p:txBody>
      </p:sp>
      <p:graphicFrame>
        <p:nvGraphicFramePr>
          <p:cNvPr id="50" name="Object 8"/>
          <p:cNvGraphicFramePr>
            <a:graphicFrameLocks/>
          </p:cNvGraphicFramePr>
          <p:nvPr>
            <p:extLst>
              <p:ext uri="{D42A27DB-BD31-4B8C-83A1-F6EECF244321}">
                <p14:modId xmlns:p14="http://schemas.microsoft.com/office/powerpoint/2010/main" val="820524410"/>
              </p:ext>
            </p:extLst>
          </p:nvPr>
        </p:nvGraphicFramePr>
        <p:xfrm>
          <a:off x="787680" y="3872200"/>
          <a:ext cx="2767013" cy="444500"/>
        </p:xfrm>
        <a:graphic>
          <a:graphicData uri="http://schemas.openxmlformats.org/presentationml/2006/ole">
            <mc:AlternateContent xmlns:mc="http://schemas.openxmlformats.org/markup-compatibility/2006">
              <mc:Choice xmlns:v="urn:schemas-microsoft-com:vml" Requires="v">
                <p:oleObj spid="_x0000_s22547" name="Equation" r:id="rId37" imgW="2705269" imgH="380864" progId="Equation.3">
                  <p:embed/>
                </p:oleObj>
              </mc:Choice>
              <mc:Fallback>
                <p:oleObj name="Equation" r:id="rId37" imgW="2705269" imgH="380864" progId="Equation.3">
                  <p:embed/>
                  <p:pic>
                    <p:nvPicPr>
                      <p:cNvPr id="0" name=""/>
                      <p:cNvPicPr>
                        <a:picLocks noChangeArrowheads="1"/>
                      </p:cNvPicPr>
                      <p:nvPr/>
                    </p:nvPicPr>
                    <p:blipFill>
                      <a:blip r:embed="rId38">
                        <a:extLst>
                          <a:ext uri="{28A0092B-C50C-407E-A947-70E740481C1C}">
                            <a14:useLocalDpi xmlns:a14="http://schemas.microsoft.com/office/drawing/2010/main" val="0"/>
                          </a:ext>
                        </a:extLst>
                      </a:blip>
                      <a:srcRect/>
                      <a:stretch>
                        <a:fillRect/>
                      </a:stretch>
                    </p:blipFill>
                    <p:spPr bwMode="auto">
                      <a:xfrm>
                        <a:off x="787680" y="3872200"/>
                        <a:ext cx="2767013"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09697760"/>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075650"/>
                                        </p:tgtEl>
                                        <p:attrNameLst>
                                          <p:attrName>style.visibility</p:attrName>
                                        </p:attrNameLst>
                                      </p:cBhvr>
                                      <p:to>
                                        <p:strVal val="visible"/>
                                      </p:to>
                                    </p:set>
                                  </p:childTnLst>
                                </p:cTn>
                              </p:par>
                            </p:childTnLst>
                          </p:cTn>
                        </p:par>
                        <p:par>
                          <p:cTn id="7" fill="hold" nodeType="afterGroup">
                            <p:stCondLst>
                              <p:cond delay="500"/>
                            </p:stCondLst>
                            <p:childTnLst>
                              <p:par>
                                <p:cTn id="8" presetID="22" presetClass="entr" presetSubtype="8" fill="hold" grpId="0" nodeType="afterEffect">
                                  <p:stCondLst>
                                    <p:cond delay="0"/>
                                  </p:stCondLst>
                                  <p:childTnLst>
                                    <p:set>
                                      <p:cBhvr>
                                        <p:cTn id="9" dur="1" fill="hold">
                                          <p:stCondLst>
                                            <p:cond delay="0"/>
                                          </p:stCondLst>
                                        </p:cTn>
                                        <p:tgtEl>
                                          <p:spTgt spid="2075678"/>
                                        </p:tgtEl>
                                        <p:attrNameLst>
                                          <p:attrName>style.visibility</p:attrName>
                                        </p:attrNameLst>
                                      </p:cBhvr>
                                      <p:to>
                                        <p:strVal val="visible"/>
                                      </p:to>
                                    </p:set>
                                    <p:animEffect transition="in" filter="wipe(left)">
                                      <p:cBhvr>
                                        <p:cTn id="10" dur="500"/>
                                        <p:tgtEl>
                                          <p:spTgt spid="2075678"/>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ntr" presetSubtype="1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ntr" presetSubtype="8"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left)">
                                      <p:cBhvr>
                                        <p:cTn id="20" dur="500"/>
                                        <p:tgtEl>
                                          <p:spTgt spid="2"/>
                                        </p:tgtEl>
                                      </p:cBhvr>
                                    </p:animEffect>
                                  </p:childTnLst>
                                </p:cTn>
                              </p:par>
                            </p:childTnLst>
                          </p:cTn>
                        </p:par>
                        <p:par>
                          <p:cTn id="21" fill="hold" nodeType="afterGroup">
                            <p:stCondLst>
                              <p:cond delay="500"/>
                            </p:stCondLst>
                            <p:childTnLst>
                              <p:par>
                                <p:cTn id="22" presetID="1" presetClass="entr" presetSubtype="0" fill="hold" nodeType="afterEffect">
                                  <p:stCondLst>
                                    <p:cond delay="0"/>
                                  </p:stCondLst>
                                  <p:childTnLst>
                                    <p:set>
                                      <p:cBhvr>
                                        <p:cTn id="23" dur="1" fill="hold">
                                          <p:stCondLst>
                                            <p:cond delay="499"/>
                                          </p:stCondLst>
                                        </p:cTn>
                                        <p:tgtEl>
                                          <p:spTgt spid="2075663"/>
                                        </p:tgtEl>
                                        <p:attrNameLst>
                                          <p:attrName>style.visibility</p:attrName>
                                        </p:attrNameLst>
                                      </p:cBhvr>
                                      <p:to>
                                        <p:strVal val="visible"/>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1" presetClass="entr" presetSubtype="0" fill="hold" grpId="0" nodeType="clickEffect">
                                  <p:stCondLst>
                                    <p:cond delay="0"/>
                                  </p:stCondLst>
                                  <p:childTnLst>
                                    <p:set>
                                      <p:cBhvr>
                                        <p:cTn id="27" dur="1" fill="hold">
                                          <p:stCondLst>
                                            <p:cond delay="499"/>
                                          </p:stCondLst>
                                        </p:cTn>
                                        <p:tgtEl>
                                          <p:spTgt spid="2075651"/>
                                        </p:tgtEl>
                                        <p:attrNameLst>
                                          <p:attrName>style.visibility</p:attrName>
                                        </p:attrNameLst>
                                      </p:cBhvr>
                                      <p:to>
                                        <p:strVal val="visible"/>
                                      </p:to>
                                    </p:se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2075672"/>
                                        </p:tgtEl>
                                        <p:attrNameLst>
                                          <p:attrName>style.visibility</p:attrName>
                                        </p:attrNameLst>
                                      </p:cBhvr>
                                      <p:to>
                                        <p:strVal val="visible"/>
                                      </p:to>
                                    </p:set>
                                    <p:animEffect transition="in" filter="wipe(left)">
                                      <p:cBhvr>
                                        <p:cTn id="32" dur="500"/>
                                        <p:tgtEl>
                                          <p:spTgt spid="2075672"/>
                                        </p:tgtEl>
                                      </p:cBhvr>
                                    </p:animEffect>
                                  </p:childTnLst>
                                </p:cTn>
                              </p:par>
                            </p:childTnLst>
                          </p:cTn>
                        </p:par>
                        <p:par>
                          <p:cTn id="33" fill="hold" nodeType="afterGroup">
                            <p:stCondLst>
                              <p:cond delay="500"/>
                            </p:stCondLst>
                            <p:childTnLst>
                              <p:par>
                                <p:cTn id="34" presetID="1" presetClass="entr" presetSubtype="0" fill="hold" nodeType="afterEffect">
                                  <p:stCondLst>
                                    <p:cond delay="0"/>
                                  </p:stCondLst>
                                  <p:childTnLst>
                                    <p:set>
                                      <p:cBhvr>
                                        <p:cTn id="35" dur="1" fill="hold">
                                          <p:stCondLst>
                                            <p:cond delay="499"/>
                                          </p:stCondLst>
                                        </p:cTn>
                                        <p:tgtEl>
                                          <p:spTgt spid="2075673"/>
                                        </p:tgtEl>
                                        <p:attrNameLst>
                                          <p:attrName>style.visibility</p:attrName>
                                        </p:attrNameLst>
                                      </p:cBhvr>
                                      <p:to>
                                        <p:strVal val="visible"/>
                                      </p:to>
                                    </p:set>
                                  </p:childTnLst>
                                </p:cTn>
                              </p:par>
                            </p:childTnLst>
                          </p:cTn>
                        </p:par>
                      </p:childTnLst>
                    </p:cTn>
                  </p:par>
                  <p:par>
                    <p:cTn id="36" fill="hold" nodeType="clickPar">
                      <p:stCondLst>
                        <p:cond delay="indefinite"/>
                      </p:stCondLst>
                      <p:childTnLst>
                        <p:par>
                          <p:cTn id="37" fill="hold" nodeType="withGroup">
                            <p:stCondLst>
                              <p:cond delay="0"/>
                            </p:stCondLst>
                            <p:childTnLst>
                              <p:par>
                                <p:cTn id="38" presetID="22" presetClass="entr" presetSubtype="8" fill="hold" nodeType="clickEffect">
                                  <p:stCondLst>
                                    <p:cond delay="0"/>
                                  </p:stCondLst>
                                  <p:childTnLst>
                                    <p:set>
                                      <p:cBhvr>
                                        <p:cTn id="39" dur="1" fill="hold">
                                          <p:stCondLst>
                                            <p:cond delay="0"/>
                                          </p:stCondLst>
                                        </p:cTn>
                                        <p:tgtEl>
                                          <p:spTgt spid="2075652"/>
                                        </p:tgtEl>
                                        <p:attrNameLst>
                                          <p:attrName>style.visibility</p:attrName>
                                        </p:attrNameLst>
                                      </p:cBhvr>
                                      <p:to>
                                        <p:strVal val="visible"/>
                                      </p:to>
                                    </p:set>
                                    <p:animEffect transition="in" filter="wipe(left)">
                                      <p:cBhvr>
                                        <p:cTn id="40" dur="500"/>
                                        <p:tgtEl>
                                          <p:spTgt spid="2075652"/>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22" presetClass="entr" presetSubtype="2" fill="hold" grpId="0" nodeType="clickEffect">
                                  <p:stCondLst>
                                    <p:cond delay="0"/>
                                  </p:stCondLst>
                                  <p:childTnLst>
                                    <p:set>
                                      <p:cBhvr>
                                        <p:cTn id="44" dur="1" fill="hold">
                                          <p:stCondLst>
                                            <p:cond delay="0"/>
                                          </p:stCondLst>
                                        </p:cTn>
                                        <p:tgtEl>
                                          <p:spTgt spid="2075671"/>
                                        </p:tgtEl>
                                        <p:attrNameLst>
                                          <p:attrName>style.visibility</p:attrName>
                                        </p:attrNameLst>
                                      </p:cBhvr>
                                      <p:to>
                                        <p:strVal val="visible"/>
                                      </p:to>
                                    </p:set>
                                    <p:animEffect transition="in" filter="wipe(right)">
                                      <p:cBhvr>
                                        <p:cTn id="45" dur="500"/>
                                        <p:tgtEl>
                                          <p:spTgt spid="2075671"/>
                                        </p:tgtEl>
                                      </p:cBhvr>
                                    </p:animEffect>
                                  </p:childTnLst>
                                </p:cTn>
                              </p:par>
                            </p:childTnLst>
                          </p:cTn>
                        </p:par>
                        <p:par>
                          <p:cTn id="46" fill="hold" nodeType="afterGroup">
                            <p:stCondLst>
                              <p:cond delay="500"/>
                            </p:stCondLst>
                            <p:childTnLst>
                              <p:par>
                                <p:cTn id="47" presetID="1" presetClass="entr" presetSubtype="0" fill="hold" nodeType="afterEffect">
                                  <p:stCondLst>
                                    <p:cond delay="0"/>
                                  </p:stCondLst>
                                  <p:childTnLst>
                                    <p:set>
                                      <p:cBhvr>
                                        <p:cTn id="48" dur="1" fill="hold">
                                          <p:stCondLst>
                                            <p:cond delay="499"/>
                                          </p:stCondLst>
                                        </p:cTn>
                                        <p:tgtEl>
                                          <p:spTgt spid="2075674"/>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22" presetClass="entr" presetSubtype="8" fill="hold" nodeType="clickEffect">
                                  <p:stCondLst>
                                    <p:cond delay="0"/>
                                  </p:stCondLst>
                                  <p:childTnLst>
                                    <p:set>
                                      <p:cBhvr>
                                        <p:cTn id="52" dur="1" fill="hold">
                                          <p:stCondLst>
                                            <p:cond delay="0"/>
                                          </p:stCondLst>
                                        </p:cTn>
                                        <p:tgtEl>
                                          <p:spTgt spid="2075653"/>
                                        </p:tgtEl>
                                        <p:attrNameLst>
                                          <p:attrName>style.visibility</p:attrName>
                                        </p:attrNameLst>
                                      </p:cBhvr>
                                      <p:to>
                                        <p:strVal val="visible"/>
                                      </p:to>
                                    </p:set>
                                    <p:animEffect transition="in" filter="wipe(left)">
                                      <p:cBhvr>
                                        <p:cTn id="53" dur="500"/>
                                        <p:tgtEl>
                                          <p:spTgt spid="2075653"/>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1" presetClass="entr" presetSubtype="0" fill="hold" nodeType="clickEffect">
                                  <p:stCondLst>
                                    <p:cond delay="0"/>
                                  </p:stCondLst>
                                  <p:childTnLst>
                                    <p:set>
                                      <p:cBhvr>
                                        <p:cTn id="57" dur="1" fill="hold">
                                          <p:stCondLst>
                                            <p:cond delay="499"/>
                                          </p:stCondLst>
                                        </p:cTn>
                                        <p:tgtEl>
                                          <p:spTgt spid="47"/>
                                        </p:tgtEl>
                                        <p:attrNameLst>
                                          <p:attrName>style.visibility</p:attrName>
                                        </p:attrNameLst>
                                      </p:cBhvr>
                                      <p:to>
                                        <p:strVal val="visible"/>
                                      </p:to>
                                    </p:set>
                                  </p:childTnLst>
                                </p:cTn>
                              </p:par>
                            </p:childTnLst>
                          </p:cTn>
                        </p:par>
                        <p:par>
                          <p:cTn id="58" fill="hold">
                            <p:stCondLst>
                              <p:cond delay="500"/>
                            </p:stCondLst>
                            <p:childTnLst>
                              <p:par>
                                <p:cTn id="59" presetID="1" presetClass="entr" presetSubtype="0" fill="hold" nodeType="afterEffect">
                                  <p:stCondLst>
                                    <p:cond delay="0"/>
                                  </p:stCondLst>
                                  <p:childTnLst>
                                    <p:set>
                                      <p:cBhvr>
                                        <p:cTn id="60" dur="1" fill="hold">
                                          <p:stCondLst>
                                            <p:cond delay="499"/>
                                          </p:stCondLst>
                                        </p:cTn>
                                        <p:tgtEl>
                                          <p:spTgt spid="48"/>
                                        </p:tgtEl>
                                        <p:attrNameLst>
                                          <p:attrName>style.visibility</p:attrName>
                                        </p:attrNameLst>
                                      </p:cBhvr>
                                      <p:to>
                                        <p:strVal val="visible"/>
                                      </p:to>
                                    </p:set>
                                  </p:childTnLst>
                                </p:cTn>
                              </p:par>
                            </p:childTnLst>
                          </p:cTn>
                        </p:par>
                        <p:par>
                          <p:cTn id="61" fill="hold">
                            <p:stCondLst>
                              <p:cond delay="1000"/>
                            </p:stCondLst>
                            <p:childTnLst>
                              <p:par>
                                <p:cTn id="62" presetID="1" presetClass="entr" presetSubtype="0" fill="hold" grpId="0" nodeType="afterEffect">
                                  <p:stCondLst>
                                    <p:cond delay="0"/>
                                  </p:stCondLst>
                                  <p:childTnLst>
                                    <p:set>
                                      <p:cBhvr>
                                        <p:cTn id="63" dur="1" fill="hold">
                                          <p:stCondLst>
                                            <p:cond delay="499"/>
                                          </p:stCondLst>
                                        </p:cTn>
                                        <p:tgtEl>
                                          <p:spTgt spid="49"/>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2075654"/>
                                        </p:tgtEl>
                                        <p:attrNameLst>
                                          <p:attrName>style.visibility</p:attrName>
                                        </p:attrNameLst>
                                      </p:cBhvr>
                                      <p:to>
                                        <p:strVal val="visible"/>
                                      </p:to>
                                    </p:set>
                                    <p:animEffect transition="in" filter="wipe(left)">
                                      <p:cBhvr>
                                        <p:cTn id="68" dur="500"/>
                                        <p:tgtEl>
                                          <p:spTgt spid="2075654"/>
                                        </p:tgtEl>
                                      </p:cBhvr>
                                    </p:animEffec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499"/>
                                          </p:stCondLst>
                                        </p:cTn>
                                        <p:tgtEl>
                                          <p:spTgt spid="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2075682"/>
                                        </p:tgtEl>
                                        <p:attrNameLst>
                                          <p:attrName>style.visibility</p:attrName>
                                        </p:attrNameLst>
                                      </p:cBhvr>
                                      <p:to>
                                        <p:strVal val="visible"/>
                                      </p:to>
                                    </p:set>
                                  </p:childTnLst>
                                </p:cTn>
                              </p:par>
                            </p:childTnLst>
                          </p:cTn>
                        </p:par>
                        <p:par>
                          <p:cTn id="77" fill="hold">
                            <p:stCondLst>
                              <p:cond delay="0"/>
                            </p:stCondLst>
                            <p:childTnLst>
                              <p:par>
                                <p:cTn id="78" presetID="9" presetClass="entr" presetSubtype="0" fill="hold" nodeType="afterEffect">
                                  <p:stCondLst>
                                    <p:cond delay="0"/>
                                  </p:stCondLst>
                                  <p:childTnLst>
                                    <p:set>
                                      <p:cBhvr>
                                        <p:cTn id="79" dur="1" fill="hold">
                                          <p:stCondLst>
                                            <p:cond delay="0"/>
                                          </p:stCondLst>
                                        </p:cTn>
                                        <p:tgtEl>
                                          <p:spTgt spid="2075675"/>
                                        </p:tgtEl>
                                        <p:attrNameLst>
                                          <p:attrName>style.visibility</p:attrName>
                                        </p:attrNameLst>
                                      </p:cBhvr>
                                      <p:to>
                                        <p:strVal val="visible"/>
                                      </p:to>
                                    </p:set>
                                    <p:animEffect transition="in" filter="dissolve">
                                      <p:cBhvr>
                                        <p:cTn id="80" dur="500"/>
                                        <p:tgtEl>
                                          <p:spTgt spid="2075675"/>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8" fill="hold" nodeType="clickEffect">
                                  <p:stCondLst>
                                    <p:cond delay="0"/>
                                  </p:stCondLst>
                                  <p:childTnLst>
                                    <p:set>
                                      <p:cBhvr>
                                        <p:cTn id="84" dur="1" fill="hold">
                                          <p:stCondLst>
                                            <p:cond delay="0"/>
                                          </p:stCondLst>
                                        </p:cTn>
                                        <p:tgtEl>
                                          <p:spTgt spid="2075655"/>
                                        </p:tgtEl>
                                        <p:attrNameLst>
                                          <p:attrName>style.visibility</p:attrName>
                                        </p:attrNameLst>
                                      </p:cBhvr>
                                      <p:to>
                                        <p:strVal val="visible"/>
                                      </p:to>
                                    </p:set>
                                    <p:animEffect transition="in" filter="wipe(left)">
                                      <p:cBhvr>
                                        <p:cTn id="85" dur="500"/>
                                        <p:tgtEl>
                                          <p:spTgt spid="2075655"/>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8" fill="hold" nodeType="clickEffect">
                                  <p:stCondLst>
                                    <p:cond delay="0"/>
                                  </p:stCondLst>
                                  <p:childTnLst>
                                    <p:set>
                                      <p:cBhvr>
                                        <p:cTn id="89" dur="1" fill="hold">
                                          <p:stCondLst>
                                            <p:cond delay="0"/>
                                          </p:stCondLst>
                                        </p:cTn>
                                        <p:tgtEl>
                                          <p:spTgt spid="2075656"/>
                                        </p:tgtEl>
                                        <p:attrNameLst>
                                          <p:attrName>style.visibility</p:attrName>
                                        </p:attrNameLst>
                                      </p:cBhvr>
                                      <p:to>
                                        <p:strVal val="visible"/>
                                      </p:to>
                                    </p:set>
                                    <p:animEffect transition="in" filter="wipe(left)">
                                      <p:cBhvr>
                                        <p:cTn id="90" dur="500"/>
                                        <p:tgtEl>
                                          <p:spTgt spid="2075656"/>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4" fill="hold" grpId="0" nodeType="clickEffect">
                                  <p:stCondLst>
                                    <p:cond delay="0"/>
                                  </p:stCondLst>
                                  <p:childTnLst>
                                    <p:set>
                                      <p:cBhvr>
                                        <p:cTn id="94" dur="1" fill="hold">
                                          <p:stCondLst>
                                            <p:cond delay="0"/>
                                          </p:stCondLst>
                                        </p:cTn>
                                        <p:tgtEl>
                                          <p:spTgt spid="2075676"/>
                                        </p:tgtEl>
                                        <p:attrNameLst>
                                          <p:attrName>style.visibility</p:attrName>
                                        </p:attrNameLst>
                                      </p:cBhvr>
                                      <p:to>
                                        <p:strVal val="visible"/>
                                      </p:to>
                                    </p:set>
                                    <p:animEffect transition="in" filter="wipe(down)">
                                      <p:cBhvr>
                                        <p:cTn id="95" dur="500"/>
                                        <p:tgtEl>
                                          <p:spTgt spid="2075676"/>
                                        </p:tgtEl>
                                      </p:cBhvr>
                                    </p:animEffect>
                                  </p:childTnLst>
                                </p:cTn>
                              </p:par>
                            </p:childTnLst>
                          </p:cTn>
                        </p:par>
                        <p:par>
                          <p:cTn id="96" fill="hold">
                            <p:stCondLst>
                              <p:cond delay="500"/>
                            </p:stCondLst>
                            <p:childTnLst>
                              <p:par>
                                <p:cTn id="97" presetID="1" presetClass="entr" presetSubtype="0" fill="hold" nodeType="afterEffect">
                                  <p:stCondLst>
                                    <p:cond delay="0"/>
                                  </p:stCondLst>
                                  <p:childTnLst>
                                    <p:set>
                                      <p:cBhvr>
                                        <p:cTn id="98" dur="1" fill="hold">
                                          <p:stCondLst>
                                            <p:cond delay="499"/>
                                          </p:stCondLst>
                                        </p:cTn>
                                        <p:tgtEl>
                                          <p:spTgt spid="2075677"/>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22" presetClass="entr" presetSubtype="8" fill="hold" nodeType="click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wipe(left)">
                                      <p:cBhvr>
                                        <p:cTn id="103" dur="500"/>
                                        <p:tgtEl>
                                          <p:spTgt spid="50"/>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8" fill="hold" grpId="0" nodeType="clickEffect">
                                  <p:stCondLst>
                                    <p:cond delay="0"/>
                                  </p:stCondLst>
                                  <p:childTnLst>
                                    <p:set>
                                      <p:cBhvr>
                                        <p:cTn id="107" dur="1" fill="hold">
                                          <p:stCondLst>
                                            <p:cond delay="0"/>
                                          </p:stCondLst>
                                        </p:cTn>
                                        <p:tgtEl>
                                          <p:spTgt spid="2075683"/>
                                        </p:tgtEl>
                                        <p:attrNameLst>
                                          <p:attrName>style.visibility</p:attrName>
                                        </p:attrNameLst>
                                      </p:cBhvr>
                                      <p:to>
                                        <p:strVal val="visible"/>
                                      </p:to>
                                    </p:set>
                                    <p:animEffect transition="in" filter="wipe(left)">
                                      <p:cBhvr>
                                        <p:cTn id="108" dur="500"/>
                                        <p:tgtEl>
                                          <p:spTgt spid="2075683"/>
                                        </p:tgtEl>
                                      </p:cBhvr>
                                    </p:animEffec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499"/>
                                          </p:stCondLst>
                                        </p:cTn>
                                        <p:tgtEl>
                                          <p:spTgt spid="2075684"/>
                                        </p:tgtEl>
                                        <p:attrNameLst>
                                          <p:attrName>style.visibility</p:attrName>
                                        </p:attrNameLst>
                                      </p:cBhvr>
                                      <p:to>
                                        <p:strVal val="visible"/>
                                      </p:to>
                                    </p:set>
                                  </p:childTnLst>
                                </p:cTn>
                              </p:par>
                            </p:childTnLst>
                          </p:cTn>
                        </p:par>
                        <p:par>
                          <p:cTn id="113" fill="hold">
                            <p:stCondLst>
                              <p:cond delay="500"/>
                            </p:stCondLst>
                            <p:childTnLst>
                              <p:par>
                                <p:cTn id="114" presetID="22" presetClass="entr" presetSubtype="8" fill="hold" nodeType="afterEffect">
                                  <p:stCondLst>
                                    <p:cond delay="0"/>
                                  </p:stCondLst>
                                  <p:childTnLst>
                                    <p:set>
                                      <p:cBhvr>
                                        <p:cTn id="115" dur="1" fill="hold">
                                          <p:stCondLst>
                                            <p:cond delay="0"/>
                                          </p:stCondLst>
                                        </p:cTn>
                                        <p:tgtEl>
                                          <p:spTgt spid="2075686"/>
                                        </p:tgtEl>
                                        <p:attrNameLst>
                                          <p:attrName>style.visibility</p:attrName>
                                        </p:attrNameLst>
                                      </p:cBhvr>
                                      <p:to>
                                        <p:strVal val="visible"/>
                                      </p:to>
                                    </p:set>
                                    <p:animEffect transition="in" filter="wipe(left)">
                                      <p:cBhvr>
                                        <p:cTn id="116" dur="500"/>
                                        <p:tgtEl>
                                          <p:spTgt spid="2075686"/>
                                        </p:tgtEl>
                                      </p:cBhvr>
                                    </p:animEffect>
                                  </p:childTnLst>
                                </p:cTn>
                              </p:par>
                            </p:childTnLst>
                          </p:cTn>
                        </p:par>
                      </p:childTnLst>
                    </p:cTn>
                  </p:par>
                  <p:par>
                    <p:cTn id="117" fill="hold">
                      <p:stCondLst>
                        <p:cond delay="indefinite"/>
                      </p:stCondLst>
                      <p:childTnLst>
                        <p:par>
                          <p:cTn id="118" fill="hold">
                            <p:stCondLst>
                              <p:cond delay="0"/>
                            </p:stCondLst>
                            <p:childTnLst>
                              <p:par>
                                <p:cTn id="119" presetID="22" presetClass="entr" presetSubtype="8" fill="hold" grpId="0" nodeType="clickEffect">
                                  <p:stCondLst>
                                    <p:cond delay="0"/>
                                  </p:stCondLst>
                                  <p:childTnLst>
                                    <p:set>
                                      <p:cBhvr>
                                        <p:cTn id="120" dur="1" fill="hold">
                                          <p:stCondLst>
                                            <p:cond delay="0"/>
                                          </p:stCondLst>
                                        </p:cTn>
                                        <p:tgtEl>
                                          <p:spTgt spid="2075685"/>
                                        </p:tgtEl>
                                        <p:attrNameLst>
                                          <p:attrName>style.visibility</p:attrName>
                                        </p:attrNameLst>
                                      </p:cBhvr>
                                      <p:to>
                                        <p:strVal val="visible"/>
                                      </p:to>
                                    </p:set>
                                    <p:animEffect transition="in" filter="wipe(left)">
                                      <p:cBhvr>
                                        <p:cTn id="121" dur="500"/>
                                        <p:tgtEl>
                                          <p:spTgt spid="2075685"/>
                                        </p:tgtEl>
                                      </p:cBhvr>
                                    </p:animEffect>
                                  </p:childTnLst>
                                </p:cTn>
                              </p:par>
                            </p:childTnLst>
                          </p:cTn>
                        </p:par>
                      </p:childTnLst>
                    </p:cTn>
                  </p:par>
                  <p:par>
                    <p:cTn id="122" fill="hold">
                      <p:stCondLst>
                        <p:cond delay="indefinite"/>
                      </p:stCondLst>
                      <p:childTnLst>
                        <p:par>
                          <p:cTn id="123" fill="hold">
                            <p:stCondLst>
                              <p:cond delay="0"/>
                            </p:stCondLst>
                            <p:childTnLst>
                              <p:par>
                                <p:cTn id="124" presetID="1" presetClass="entr" presetSubtype="0" fill="hold" grpId="0" nodeType="clickEffect">
                                  <p:stCondLst>
                                    <p:cond delay="0"/>
                                  </p:stCondLst>
                                  <p:childTnLst>
                                    <p:set>
                                      <p:cBhvr>
                                        <p:cTn id="125" dur="1" fill="hold">
                                          <p:stCondLst>
                                            <p:cond delay="499"/>
                                          </p:stCondLst>
                                        </p:cTn>
                                        <p:tgtEl>
                                          <p:spTgt spid="2075690"/>
                                        </p:tgtEl>
                                        <p:attrNameLst>
                                          <p:attrName>style.visibility</p:attrName>
                                        </p:attrNameLst>
                                      </p:cBhvr>
                                      <p:to>
                                        <p:strVal val="visible"/>
                                      </p:to>
                                    </p:set>
                                  </p:childTnLst>
                                </p:cTn>
                              </p:par>
                            </p:childTnLst>
                          </p:cTn>
                        </p:par>
                        <p:par>
                          <p:cTn id="126" fill="hold">
                            <p:stCondLst>
                              <p:cond delay="500"/>
                            </p:stCondLst>
                            <p:childTnLst>
                              <p:par>
                                <p:cTn id="127" presetID="22" presetClass="entr" presetSubtype="8" fill="hold" nodeType="afterEffect">
                                  <p:stCondLst>
                                    <p:cond delay="0"/>
                                  </p:stCondLst>
                                  <p:childTnLst>
                                    <p:set>
                                      <p:cBhvr>
                                        <p:cTn id="128" dur="1" fill="hold">
                                          <p:stCondLst>
                                            <p:cond delay="0"/>
                                          </p:stCondLst>
                                        </p:cTn>
                                        <p:tgtEl>
                                          <p:spTgt spid="2075689"/>
                                        </p:tgtEl>
                                        <p:attrNameLst>
                                          <p:attrName>style.visibility</p:attrName>
                                        </p:attrNameLst>
                                      </p:cBhvr>
                                      <p:to>
                                        <p:strVal val="visible"/>
                                      </p:to>
                                    </p:set>
                                    <p:animEffect transition="in" filter="wipe(left)">
                                      <p:cBhvr>
                                        <p:cTn id="129" dur="500"/>
                                        <p:tgtEl>
                                          <p:spTgt spid="2075689"/>
                                        </p:tgtEl>
                                      </p:cBhvr>
                                    </p:animEffect>
                                  </p:childTnLst>
                                </p:cTn>
                              </p:par>
                            </p:childTnLst>
                          </p:cTn>
                        </p:par>
                      </p:childTnLst>
                    </p:cTn>
                  </p:par>
                  <p:par>
                    <p:cTn id="130" fill="hold">
                      <p:stCondLst>
                        <p:cond delay="indefinite"/>
                      </p:stCondLst>
                      <p:childTnLst>
                        <p:par>
                          <p:cTn id="131" fill="hold">
                            <p:stCondLst>
                              <p:cond delay="0"/>
                            </p:stCondLst>
                            <p:childTnLst>
                              <p:par>
                                <p:cTn id="132" presetID="22" presetClass="entr" presetSubtype="8" fill="hold" grpId="0" nodeType="clickEffect">
                                  <p:stCondLst>
                                    <p:cond delay="0"/>
                                  </p:stCondLst>
                                  <p:childTnLst>
                                    <p:set>
                                      <p:cBhvr>
                                        <p:cTn id="133" dur="1" fill="hold">
                                          <p:stCondLst>
                                            <p:cond delay="0"/>
                                          </p:stCondLst>
                                        </p:cTn>
                                        <p:tgtEl>
                                          <p:spTgt spid="2075687"/>
                                        </p:tgtEl>
                                        <p:attrNameLst>
                                          <p:attrName>style.visibility</p:attrName>
                                        </p:attrNameLst>
                                      </p:cBhvr>
                                      <p:to>
                                        <p:strVal val="visible"/>
                                      </p:to>
                                    </p:set>
                                    <p:animEffect transition="in" filter="wipe(left)">
                                      <p:cBhvr>
                                        <p:cTn id="134" dur="500"/>
                                        <p:tgtEl>
                                          <p:spTgt spid="2075687"/>
                                        </p:tgtEl>
                                      </p:cBhvr>
                                    </p:animEffect>
                                  </p:childTnLst>
                                </p:cTn>
                              </p:par>
                            </p:childTnLst>
                          </p:cTn>
                        </p:par>
                      </p:childTnLst>
                    </p:cTn>
                  </p:par>
                  <p:par>
                    <p:cTn id="135" fill="hold">
                      <p:stCondLst>
                        <p:cond delay="indefinite"/>
                      </p:stCondLst>
                      <p:childTnLst>
                        <p:par>
                          <p:cTn id="136" fill="hold">
                            <p:stCondLst>
                              <p:cond delay="0"/>
                            </p:stCondLst>
                            <p:childTnLst>
                              <p:par>
                                <p:cTn id="137" presetID="22" presetClass="entr" presetSubtype="8" fill="hold" grpId="0" nodeType="clickEffect">
                                  <p:stCondLst>
                                    <p:cond delay="0"/>
                                  </p:stCondLst>
                                  <p:childTnLst>
                                    <p:set>
                                      <p:cBhvr>
                                        <p:cTn id="138" dur="1" fill="hold">
                                          <p:stCondLst>
                                            <p:cond delay="0"/>
                                          </p:stCondLst>
                                        </p:cTn>
                                        <p:tgtEl>
                                          <p:spTgt spid="2075688"/>
                                        </p:tgtEl>
                                        <p:attrNameLst>
                                          <p:attrName>style.visibility</p:attrName>
                                        </p:attrNameLst>
                                      </p:cBhvr>
                                      <p:to>
                                        <p:strVal val="visible"/>
                                      </p:to>
                                    </p:set>
                                    <p:animEffect transition="in" filter="wipe(left)">
                                      <p:cBhvr>
                                        <p:cTn id="139" dur="500"/>
                                        <p:tgtEl>
                                          <p:spTgt spid="2075688"/>
                                        </p:tgtEl>
                                      </p:cBhvr>
                                    </p:animEffect>
                                  </p:childTnLst>
                                </p:cTn>
                              </p:par>
                            </p:childTnLst>
                          </p:cTn>
                        </p:par>
                      </p:childTnLst>
                    </p:cTn>
                  </p:par>
                  <p:par>
                    <p:cTn id="140" fill="hold">
                      <p:stCondLst>
                        <p:cond delay="indefinite"/>
                      </p:stCondLst>
                      <p:childTnLst>
                        <p:par>
                          <p:cTn id="141" fill="hold">
                            <p:stCondLst>
                              <p:cond delay="0"/>
                            </p:stCondLst>
                            <p:childTnLst>
                              <p:par>
                                <p:cTn id="142" presetID="1" presetClass="entr" presetSubtype="0" fill="hold" grpId="0" nodeType="clickEffect">
                                  <p:stCondLst>
                                    <p:cond delay="0"/>
                                  </p:stCondLst>
                                  <p:childTnLst>
                                    <p:set>
                                      <p:cBhvr>
                                        <p:cTn id="143" dur="1" fill="hold">
                                          <p:stCondLst>
                                            <p:cond delay="499"/>
                                          </p:stCondLst>
                                        </p:cTn>
                                        <p:tgtEl>
                                          <p:spTgt spid="2075692"/>
                                        </p:tgtEl>
                                        <p:attrNameLst>
                                          <p:attrName>style.visibility</p:attrName>
                                        </p:attrNameLst>
                                      </p:cBhvr>
                                      <p:to>
                                        <p:strVal val="visible"/>
                                      </p:to>
                                    </p:set>
                                  </p:childTnLst>
                                </p:cTn>
                              </p:par>
                            </p:childTnLst>
                          </p:cTn>
                        </p:par>
                        <p:par>
                          <p:cTn id="144" fill="hold">
                            <p:stCondLst>
                              <p:cond delay="500"/>
                            </p:stCondLst>
                            <p:childTnLst>
                              <p:par>
                                <p:cTn id="145" presetID="22" presetClass="entr" presetSubtype="8" fill="hold" nodeType="afterEffect">
                                  <p:stCondLst>
                                    <p:cond delay="0"/>
                                  </p:stCondLst>
                                  <p:childTnLst>
                                    <p:set>
                                      <p:cBhvr>
                                        <p:cTn id="146" dur="1" fill="hold">
                                          <p:stCondLst>
                                            <p:cond delay="0"/>
                                          </p:stCondLst>
                                        </p:cTn>
                                        <p:tgtEl>
                                          <p:spTgt spid="2075691"/>
                                        </p:tgtEl>
                                        <p:attrNameLst>
                                          <p:attrName>style.visibility</p:attrName>
                                        </p:attrNameLst>
                                      </p:cBhvr>
                                      <p:to>
                                        <p:strVal val="visible"/>
                                      </p:to>
                                    </p:set>
                                    <p:animEffect transition="in" filter="wipe(left)">
                                      <p:cBhvr>
                                        <p:cTn id="147" dur="500"/>
                                        <p:tgtEl>
                                          <p:spTgt spid="2075691"/>
                                        </p:tgtEl>
                                      </p:cBhvr>
                                    </p:animEffect>
                                  </p:childTnLst>
                                </p:cTn>
                              </p:par>
                            </p:childTnLst>
                          </p:cTn>
                        </p:par>
                      </p:childTnLst>
                    </p:cTn>
                  </p:par>
                  <p:par>
                    <p:cTn id="148" fill="hold">
                      <p:stCondLst>
                        <p:cond delay="indefinite"/>
                      </p:stCondLst>
                      <p:childTnLst>
                        <p:par>
                          <p:cTn id="149" fill="hold">
                            <p:stCondLst>
                              <p:cond delay="0"/>
                            </p:stCondLst>
                            <p:childTnLst>
                              <p:par>
                                <p:cTn id="150" presetID="22" presetClass="entr" presetSubtype="8" fill="hold" grpId="0" nodeType="clickEffect">
                                  <p:stCondLst>
                                    <p:cond delay="0"/>
                                  </p:stCondLst>
                                  <p:childTnLst>
                                    <p:set>
                                      <p:cBhvr>
                                        <p:cTn id="151" dur="1" fill="hold">
                                          <p:stCondLst>
                                            <p:cond delay="0"/>
                                          </p:stCondLst>
                                        </p:cTn>
                                        <p:tgtEl>
                                          <p:spTgt spid="2075693"/>
                                        </p:tgtEl>
                                        <p:attrNameLst>
                                          <p:attrName>style.visibility</p:attrName>
                                        </p:attrNameLst>
                                      </p:cBhvr>
                                      <p:to>
                                        <p:strVal val="visible"/>
                                      </p:to>
                                    </p:set>
                                    <p:animEffect transition="in" filter="wipe(left)">
                                      <p:cBhvr>
                                        <p:cTn id="152" dur="500"/>
                                        <p:tgtEl>
                                          <p:spTgt spid="2075693"/>
                                        </p:tgtEl>
                                      </p:cBhvr>
                                    </p:animEffect>
                                  </p:childTnLst>
                                </p:cTn>
                              </p:par>
                            </p:childTnLst>
                          </p:cTn>
                        </p:par>
                      </p:childTnLst>
                    </p:cTn>
                  </p:par>
                  <p:par>
                    <p:cTn id="153" fill="hold">
                      <p:stCondLst>
                        <p:cond delay="indefinite"/>
                      </p:stCondLst>
                      <p:childTnLst>
                        <p:par>
                          <p:cTn id="154" fill="hold">
                            <p:stCondLst>
                              <p:cond delay="0"/>
                            </p:stCondLst>
                            <p:childTnLst>
                              <p:par>
                                <p:cTn id="155" presetID="22" presetClass="entr" presetSubtype="8" fill="hold" grpId="0" nodeType="clickEffect">
                                  <p:stCondLst>
                                    <p:cond delay="0"/>
                                  </p:stCondLst>
                                  <p:childTnLst>
                                    <p:set>
                                      <p:cBhvr>
                                        <p:cTn id="156" dur="1" fill="hold">
                                          <p:stCondLst>
                                            <p:cond delay="0"/>
                                          </p:stCondLst>
                                        </p:cTn>
                                        <p:tgtEl>
                                          <p:spTgt spid="2075694"/>
                                        </p:tgtEl>
                                        <p:attrNameLst>
                                          <p:attrName>style.visibility</p:attrName>
                                        </p:attrNameLst>
                                      </p:cBhvr>
                                      <p:to>
                                        <p:strVal val="visible"/>
                                      </p:to>
                                    </p:set>
                                    <p:animEffect transition="in" filter="wipe(left)">
                                      <p:cBhvr>
                                        <p:cTn id="157" dur="500"/>
                                        <p:tgtEl>
                                          <p:spTgt spid="20756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5650" grpId="0" autoUpdateAnimBg="0"/>
      <p:bldP spid="2075651" grpId="0" autoUpdateAnimBg="0"/>
      <p:bldP spid="2075654" grpId="0" autoUpdateAnimBg="0"/>
      <p:bldP spid="2075671" grpId="0" animBg="1"/>
      <p:bldP spid="2075672" grpId="0" animBg="1"/>
      <p:bldP spid="2075676" grpId="0" animBg="1"/>
      <p:bldP spid="2075678" grpId="0" autoUpdateAnimBg="0"/>
      <p:bldP spid="2075682" grpId="0" animBg="1"/>
      <p:bldP spid="2075683" grpId="0" autoUpdateAnimBg="0"/>
      <p:bldP spid="2075684" grpId="0" autoUpdateAnimBg="0"/>
      <p:bldP spid="2075685" grpId="0" autoUpdateAnimBg="0"/>
      <p:bldP spid="2075687" grpId="0" autoUpdateAnimBg="0"/>
      <p:bldP spid="2075688" grpId="0" autoUpdateAnimBg="0"/>
      <p:bldP spid="2075690" grpId="0" autoUpdateAnimBg="0"/>
      <p:bldP spid="2075692" grpId="0" autoUpdateAnimBg="0"/>
      <p:bldP spid="2075693" grpId="0" autoUpdateAnimBg="0"/>
      <p:bldP spid="2075694" grpId="0" autoUpdateAnimBg="0"/>
      <p:bldP spid="49" grpId="0"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Line 2"/>
          <p:cNvSpPr>
            <a:spLocks noChangeShapeType="1"/>
          </p:cNvSpPr>
          <p:nvPr/>
        </p:nvSpPr>
        <p:spPr bwMode="auto">
          <a:xfrm>
            <a:off x="1749425" y="3609975"/>
            <a:ext cx="911225" cy="0"/>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8579" name="Line 3"/>
          <p:cNvSpPr>
            <a:spLocks noChangeShapeType="1"/>
          </p:cNvSpPr>
          <p:nvPr/>
        </p:nvSpPr>
        <p:spPr bwMode="auto">
          <a:xfrm flipV="1">
            <a:off x="3784600" y="2847975"/>
            <a:ext cx="695325" cy="404813"/>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8580" name="Line 4"/>
          <p:cNvSpPr>
            <a:spLocks noChangeShapeType="1"/>
          </p:cNvSpPr>
          <p:nvPr/>
        </p:nvSpPr>
        <p:spPr bwMode="auto">
          <a:xfrm>
            <a:off x="3497263" y="4057650"/>
            <a:ext cx="887412" cy="515938"/>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8581" name="Line 5"/>
          <p:cNvSpPr>
            <a:spLocks noChangeShapeType="1"/>
          </p:cNvSpPr>
          <p:nvPr/>
        </p:nvSpPr>
        <p:spPr bwMode="auto">
          <a:xfrm>
            <a:off x="5891213" y="5178425"/>
            <a:ext cx="1031875" cy="0"/>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8582" name="Line 6"/>
          <p:cNvSpPr>
            <a:spLocks noChangeShapeType="1"/>
          </p:cNvSpPr>
          <p:nvPr/>
        </p:nvSpPr>
        <p:spPr bwMode="auto">
          <a:xfrm>
            <a:off x="5629275" y="2825750"/>
            <a:ext cx="1150938" cy="1588"/>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8583" name="Line 7"/>
          <p:cNvSpPr>
            <a:spLocks noChangeShapeType="1"/>
          </p:cNvSpPr>
          <p:nvPr/>
        </p:nvSpPr>
        <p:spPr bwMode="auto">
          <a:xfrm>
            <a:off x="5508625" y="3162300"/>
            <a:ext cx="1630363" cy="1389063"/>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8584" name="AutoShape 8"/>
          <p:cNvSpPr>
            <a:spLocks noChangeArrowheads="1"/>
          </p:cNvSpPr>
          <p:nvPr/>
        </p:nvSpPr>
        <p:spPr bwMode="auto">
          <a:xfrm>
            <a:off x="903288" y="3538538"/>
            <a:ext cx="1797050" cy="1233487"/>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endParaRPr kumimoji="0" lang="en-US" altLang="zh-CN">
              <a:solidFill>
                <a:srgbClr val="FF0000"/>
              </a:solidFill>
              <a:ea typeface="楷体_GB2312" pitchFamily="49" charset="-122"/>
            </a:endParaRPr>
          </a:p>
          <a:p>
            <a:pPr algn="just"/>
            <a:r>
              <a:rPr kumimoji="0" lang="zh-CN" altLang="en-US">
                <a:solidFill>
                  <a:srgbClr val="FFFF00"/>
                </a:solidFill>
                <a:ea typeface="楷体_GB2312" pitchFamily="49" charset="-122"/>
              </a:rPr>
              <a:t>点电荷</a:t>
            </a:r>
          </a:p>
        </p:txBody>
      </p:sp>
      <p:sp>
        <p:nvSpPr>
          <p:cNvPr id="408585" name="AutoShape 9"/>
          <p:cNvSpPr>
            <a:spLocks noChangeArrowheads="1"/>
          </p:cNvSpPr>
          <p:nvPr/>
        </p:nvSpPr>
        <p:spPr bwMode="auto">
          <a:xfrm>
            <a:off x="1284288" y="3309938"/>
            <a:ext cx="552450" cy="627062"/>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r>
              <a:rPr kumimoji="0" lang="en-US" altLang="zh-CN">
                <a:solidFill>
                  <a:srgbClr val="FFFF00"/>
                </a:solidFill>
                <a:ea typeface="楷体_GB2312" pitchFamily="49" charset="-122"/>
                <a:sym typeface="Symbol" panose="05050102010706020507" pitchFamily="18" charset="2"/>
              </a:rPr>
              <a:t></a:t>
            </a:r>
            <a:endParaRPr kumimoji="0" lang="en-US" altLang="zh-CN" b="0">
              <a:solidFill>
                <a:srgbClr val="FFFF00"/>
              </a:solidFill>
              <a:ea typeface="楷体_GB2312" pitchFamily="49" charset="-122"/>
            </a:endParaRPr>
          </a:p>
        </p:txBody>
      </p:sp>
      <p:sp>
        <p:nvSpPr>
          <p:cNvPr id="408586" name="Oval 10"/>
          <p:cNvSpPr>
            <a:spLocks noChangeArrowheads="1"/>
          </p:cNvSpPr>
          <p:nvPr/>
        </p:nvSpPr>
        <p:spPr bwMode="auto">
          <a:xfrm>
            <a:off x="2851150" y="2870200"/>
            <a:ext cx="600075" cy="1189038"/>
          </a:xfrm>
          <a:prstGeom prst="ellipse">
            <a:avLst/>
          </a:prstGeom>
          <a:noFill/>
          <a:ln w="38100">
            <a:pattFill prst="dkUpDiag">
              <a:fgClr>
                <a:srgbClr val="00FFFF"/>
              </a:fgClr>
              <a:bgClr>
                <a:srgbClr val="FFFFFF"/>
              </a:bgClr>
            </a:patt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408587" name="AutoShape 11"/>
          <p:cNvSpPr>
            <a:spLocks noChangeArrowheads="1"/>
          </p:cNvSpPr>
          <p:nvPr/>
        </p:nvSpPr>
        <p:spPr bwMode="auto">
          <a:xfrm>
            <a:off x="2865438" y="2317750"/>
            <a:ext cx="914400" cy="606425"/>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FFFF"/>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r>
              <a:rPr kumimoji="0" lang="zh-CN" altLang="en-US">
                <a:solidFill>
                  <a:srgbClr val="66FFFF"/>
                </a:solidFill>
                <a:ea typeface="楷体_GB2312" pitchFamily="49" charset="-122"/>
              </a:rPr>
              <a:t>圆环 </a:t>
            </a:r>
            <a:endParaRPr kumimoji="0" lang="zh-CN" altLang="en-US" b="0">
              <a:solidFill>
                <a:srgbClr val="66FFFF"/>
              </a:solidFill>
              <a:ea typeface="楷体_GB2312" pitchFamily="49" charset="-122"/>
            </a:endParaRPr>
          </a:p>
        </p:txBody>
      </p:sp>
      <p:sp>
        <p:nvSpPr>
          <p:cNvPr id="408588" name="AutoShape 12"/>
          <p:cNvSpPr>
            <a:spLocks noChangeArrowheads="1"/>
          </p:cNvSpPr>
          <p:nvPr/>
        </p:nvSpPr>
        <p:spPr bwMode="auto">
          <a:xfrm>
            <a:off x="7681913" y="6008688"/>
            <a:ext cx="1066800" cy="515937"/>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r>
              <a:rPr kumimoji="0" lang="zh-CN" altLang="en-US">
                <a:solidFill>
                  <a:srgbClr val="66CCFF"/>
                </a:solidFill>
                <a:ea typeface="楷体_GB2312" pitchFamily="49" charset="-122"/>
              </a:rPr>
              <a:t>球体</a:t>
            </a:r>
          </a:p>
        </p:txBody>
      </p:sp>
      <p:sp>
        <p:nvSpPr>
          <p:cNvPr id="408589" name="Oval 13"/>
          <p:cNvSpPr>
            <a:spLocks noChangeArrowheads="1"/>
          </p:cNvSpPr>
          <p:nvPr/>
        </p:nvSpPr>
        <p:spPr bwMode="auto">
          <a:xfrm>
            <a:off x="4695825" y="2220913"/>
            <a:ext cx="671513" cy="1255712"/>
          </a:xfrm>
          <a:prstGeom prst="ellipse">
            <a:avLst/>
          </a:prstGeom>
          <a:gradFill rotWithShape="1">
            <a:gsLst>
              <a:gs pos="0">
                <a:srgbClr val="557F00"/>
              </a:gs>
              <a:gs pos="100000">
                <a:srgbClr val="669900">
                  <a:alpha val="76999"/>
                </a:srgbClr>
              </a:gs>
            </a:gsLst>
            <a:path path="shape">
              <a:fillToRect l="50000" t="50000" r="50000" b="50000"/>
            </a:path>
          </a:gradFill>
          <a:ln w="9525">
            <a:solidFill>
              <a:schemeClr val="bg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408590" name="Rectangle 14"/>
          <p:cNvSpPr>
            <a:spLocks noChangeArrowheads="1"/>
          </p:cNvSpPr>
          <p:nvPr/>
        </p:nvSpPr>
        <p:spPr bwMode="auto">
          <a:xfrm>
            <a:off x="4524375" y="1655763"/>
            <a:ext cx="9493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699">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defTabSz="762000">
              <a:defRPr kumimoji="1" sz="2400" b="1">
                <a:solidFill>
                  <a:schemeClr val="tx1"/>
                </a:solidFill>
                <a:latin typeface="Times New Roman" panose="02020603050405020304" pitchFamily="18" charset="0"/>
                <a:ea typeface="宋体" panose="02010600030101010101" pitchFamily="2" charset="-122"/>
              </a:defRPr>
            </a:lvl1pPr>
            <a:lvl2pPr marL="742950" indent="-285750" defTabSz="762000">
              <a:defRPr kumimoji="1" sz="2400" b="1">
                <a:solidFill>
                  <a:schemeClr val="tx1"/>
                </a:solidFill>
                <a:latin typeface="Times New Roman" panose="02020603050405020304" pitchFamily="18" charset="0"/>
                <a:ea typeface="宋体" panose="02010600030101010101" pitchFamily="2" charset="-122"/>
              </a:defRPr>
            </a:lvl2pPr>
            <a:lvl3pPr marL="1143000" indent="-228600" defTabSz="762000">
              <a:defRPr kumimoji="1" sz="2400" b="1">
                <a:solidFill>
                  <a:schemeClr val="tx1"/>
                </a:solidFill>
                <a:latin typeface="Times New Roman" panose="02020603050405020304" pitchFamily="18" charset="0"/>
                <a:ea typeface="宋体" panose="02010600030101010101" pitchFamily="2" charset="-122"/>
              </a:defRPr>
            </a:lvl3pPr>
            <a:lvl4pPr marL="1600200" indent="-228600" defTabSz="762000">
              <a:defRPr kumimoji="1" sz="2400" b="1">
                <a:solidFill>
                  <a:schemeClr val="tx1"/>
                </a:solidFill>
                <a:latin typeface="Times New Roman" panose="02020603050405020304" pitchFamily="18" charset="0"/>
                <a:ea typeface="宋体" panose="02010600030101010101" pitchFamily="2" charset="-122"/>
              </a:defRPr>
            </a:lvl4pPr>
            <a:lvl5pPr marL="2057400" indent="-228600" defTabSz="762000">
              <a:defRPr kumimoji="1" sz="2400" b="1">
                <a:solidFill>
                  <a:schemeClr val="tx1"/>
                </a:solidFill>
                <a:latin typeface="Times New Roman" panose="02020603050405020304" pitchFamily="18" charset="0"/>
                <a:ea typeface="宋体" panose="02010600030101010101" pitchFamily="2" charset="-122"/>
              </a:defRPr>
            </a:lvl5pPr>
            <a:lvl6pPr marL="25146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r>
              <a:rPr kumimoji="0" lang="en-US" altLang="zh-CN">
                <a:solidFill>
                  <a:srgbClr val="66FFFF"/>
                </a:solidFill>
                <a:ea typeface="楷体_GB2312" pitchFamily="49" charset="-122"/>
              </a:rPr>
              <a:t> </a:t>
            </a:r>
            <a:r>
              <a:rPr kumimoji="0" lang="zh-CN" altLang="en-US">
                <a:solidFill>
                  <a:srgbClr val="669900"/>
                </a:solidFill>
                <a:ea typeface="楷体_GB2312" pitchFamily="49" charset="-122"/>
              </a:rPr>
              <a:t>圆盘 </a:t>
            </a:r>
          </a:p>
        </p:txBody>
      </p:sp>
      <p:sp>
        <p:nvSpPr>
          <p:cNvPr id="408591" name="Rectangle 15"/>
          <p:cNvSpPr>
            <a:spLocks noChangeArrowheads="1"/>
          </p:cNvSpPr>
          <p:nvPr/>
        </p:nvSpPr>
        <p:spPr bwMode="auto">
          <a:xfrm>
            <a:off x="6810375" y="1195388"/>
            <a:ext cx="2333625" cy="457200"/>
          </a:xfrm>
          <a:prstGeom prst="rect">
            <a:avLst/>
          </a:prstGeom>
          <a:noFill/>
          <a:ln>
            <a:noFill/>
          </a:ln>
          <a:effectLst/>
          <a:extLst>
            <a:ext uri="{909E8E84-426E-40DD-AFC4-6F175D3DCCD1}">
              <a14:hiddenFill xmlns:a14="http://schemas.microsoft.com/office/drawing/2010/main">
                <a:solidFill>
                  <a:srgbClr val="0099CC"/>
                </a:solidFill>
              </a14:hiddenFill>
            </a:ext>
            <a:ext uri="{91240B29-F687-4F45-9708-019B960494DF}">
              <a14:hiddenLine xmlns:a14="http://schemas.microsoft.com/office/drawing/2010/main" w="12699">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762000">
              <a:defRPr kumimoji="1" sz="2400" b="1">
                <a:solidFill>
                  <a:schemeClr val="tx1"/>
                </a:solidFill>
                <a:latin typeface="Times New Roman" panose="02020603050405020304" pitchFamily="18" charset="0"/>
                <a:ea typeface="宋体" panose="02010600030101010101" pitchFamily="2" charset="-122"/>
              </a:defRPr>
            </a:lvl1pPr>
            <a:lvl2pPr marL="742950" indent="-285750" defTabSz="762000">
              <a:defRPr kumimoji="1" sz="2400" b="1">
                <a:solidFill>
                  <a:schemeClr val="tx1"/>
                </a:solidFill>
                <a:latin typeface="Times New Roman" panose="02020603050405020304" pitchFamily="18" charset="0"/>
                <a:ea typeface="宋体" panose="02010600030101010101" pitchFamily="2" charset="-122"/>
              </a:defRPr>
            </a:lvl2pPr>
            <a:lvl3pPr marL="1143000" indent="-228600" defTabSz="762000">
              <a:defRPr kumimoji="1" sz="2400" b="1">
                <a:solidFill>
                  <a:schemeClr val="tx1"/>
                </a:solidFill>
                <a:latin typeface="Times New Roman" panose="02020603050405020304" pitchFamily="18" charset="0"/>
                <a:ea typeface="宋体" panose="02010600030101010101" pitchFamily="2" charset="-122"/>
              </a:defRPr>
            </a:lvl3pPr>
            <a:lvl4pPr marL="1600200" indent="-228600" defTabSz="762000">
              <a:defRPr kumimoji="1" sz="2400" b="1">
                <a:solidFill>
                  <a:schemeClr val="tx1"/>
                </a:solidFill>
                <a:latin typeface="Times New Roman" panose="02020603050405020304" pitchFamily="18" charset="0"/>
                <a:ea typeface="宋体" panose="02010600030101010101" pitchFamily="2" charset="-122"/>
              </a:defRPr>
            </a:lvl4pPr>
            <a:lvl5pPr marL="2057400" indent="-228600" defTabSz="762000">
              <a:defRPr kumimoji="1" sz="2400" b="1">
                <a:solidFill>
                  <a:schemeClr val="tx1"/>
                </a:solidFill>
                <a:latin typeface="Times New Roman" panose="02020603050405020304" pitchFamily="18" charset="0"/>
                <a:ea typeface="宋体" panose="02010600030101010101" pitchFamily="2" charset="-122"/>
              </a:defRPr>
            </a:lvl5pPr>
            <a:lvl6pPr marL="25146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r>
              <a:rPr kumimoji="0" lang="en-US" altLang="zh-CN">
                <a:solidFill>
                  <a:srgbClr val="66FFFF"/>
                </a:solidFill>
                <a:ea typeface="楷体_GB2312" pitchFamily="49" charset="-122"/>
              </a:rPr>
              <a:t> </a:t>
            </a:r>
            <a:r>
              <a:rPr kumimoji="0" lang="zh-CN" altLang="en-US">
                <a:solidFill>
                  <a:srgbClr val="CCCCFF"/>
                </a:solidFill>
                <a:ea typeface="楷体_GB2312" pitchFamily="49" charset="-122"/>
              </a:rPr>
              <a:t>无限大平板</a:t>
            </a:r>
          </a:p>
        </p:txBody>
      </p:sp>
      <p:sp>
        <p:nvSpPr>
          <p:cNvPr id="408592" name="Rectangle 16"/>
          <p:cNvSpPr>
            <a:spLocks noChangeArrowheads="1"/>
          </p:cNvSpPr>
          <p:nvPr/>
        </p:nvSpPr>
        <p:spPr bwMode="auto">
          <a:xfrm>
            <a:off x="4572000" y="5948363"/>
            <a:ext cx="8731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699">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defTabSz="762000">
              <a:defRPr kumimoji="1" sz="2400" b="1">
                <a:solidFill>
                  <a:schemeClr val="tx1"/>
                </a:solidFill>
                <a:latin typeface="Times New Roman" panose="02020603050405020304" pitchFamily="18" charset="0"/>
                <a:ea typeface="宋体" panose="02010600030101010101" pitchFamily="2" charset="-122"/>
              </a:defRPr>
            </a:lvl1pPr>
            <a:lvl2pPr marL="742950" indent="-285750" defTabSz="762000">
              <a:defRPr kumimoji="1" sz="2400" b="1">
                <a:solidFill>
                  <a:schemeClr val="tx1"/>
                </a:solidFill>
                <a:latin typeface="Times New Roman" panose="02020603050405020304" pitchFamily="18" charset="0"/>
                <a:ea typeface="宋体" panose="02010600030101010101" pitchFamily="2" charset="-122"/>
              </a:defRPr>
            </a:lvl2pPr>
            <a:lvl3pPr marL="1143000" indent="-228600" defTabSz="762000">
              <a:defRPr kumimoji="1" sz="2400" b="1">
                <a:solidFill>
                  <a:schemeClr val="tx1"/>
                </a:solidFill>
                <a:latin typeface="Times New Roman" panose="02020603050405020304" pitchFamily="18" charset="0"/>
                <a:ea typeface="宋体" panose="02010600030101010101" pitchFamily="2" charset="-122"/>
              </a:defRPr>
            </a:lvl3pPr>
            <a:lvl4pPr marL="1600200" indent="-228600" defTabSz="762000">
              <a:defRPr kumimoji="1" sz="2400" b="1">
                <a:solidFill>
                  <a:schemeClr val="tx1"/>
                </a:solidFill>
                <a:latin typeface="Times New Roman" panose="02020603050405020304" pitchFamily="18" charset="0"/>
                <a:ea typeface="宋体" panose="02010600030101010101" pitchFamily="2" charset="-122"/>
              </a:defRPr>
            </a:lvl4pPr>
            <a:lvl5pPr marL="2057400" indent="-228600" defTabSz="762000">
              <a:defRPr kumimoji="1" sz="2400" b="1">
                <a:solidFill>
                  <a:schemeClr val="tx1"/>
                </a:solidFill>
                <a:latin typeface="Times New Roman" panose="02020603050405020304" pitchFamily="18" charset="0"/>
                <a:ea typeface="宋体" panose="02010600030101010101" pitchFamily="2" charset="-122"/>
              </a:defRPr>
            </a:lvl5pPr>
            <a:lvl6pPr marL="25146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r>
              <a:rPr kumimoji="0" lang="zh-CN" altLang="en-US">
                <a:solidFill>
                  <a:srgbClr val="00CC99"/>
                </a:solidFill>
                <a:ea typeface="楷体_GB2312" pitchFamily="49" charset="-122"/>
              </a:rPr>
              <a:t>球面 </a:t>
            </a:r>
          </a:p>
        </p:txBody>
      </p:sp>
      <p:sp>
        <p:nvSpPr>
          <p:cNvPr id="408593" name="Text Box 17"/>
          <p:cNvSpPr txBox="1">
            <a:spLocks noChangeArrowheads="1"/>
          </p:cNvSpPr>
          <p:nvPr/>
        </p:nvSpPr>
        <p:spPr bwMode="auto">
          <a:xfrm>
            <a:off x="611188" y="476250"/>
            <a:ext cx="55435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699">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762000">
              <a:defRPr kumimoji="1" sz="2400" b="1">
                <a:solidFill>
                  <a:schemeClr val="tx1"/>
                </a:solidFill>
                <a:latin typeface="Times New Roman" panose="02020603050405020304" pitchFamily="18" charset="0"/>
                <a:ea typeface="宋体" panose="02010600030101010101" pitchFamily="2" charset="-122"/>
              </a:defRPr>
            </a:lvl1pPr>
            <a:lvl2pPr marL="742950" indent="-285750" defTabSz="762000">
              <a:defRPr kumimoji="1" sz="2400" b="1">
                <a:solidFill>
                  <a:schemeClr val="tx1"/>
                </a:solidFill>
                <a:latin typeface="Times New Roman" panose="02020603050405020304" pitchFamily="18" charset="0"/>
                <a:ea typeface="宋体" panose="02010600030101010101" pitchFamily="2" charset="-122"/>
              </a:defRPr>
            </a:lvl2pPr>
            <a:lvl3pPr marL="1143000" indent="-228600" defTabSz="762000">
              <a:defRPr kumimoji="1" sz="2400" b="1">
                <a:solidFill>
                  <a:schemeClr val="tx1"/>
                </a:solidFill>
                <a:latin typeface="Times New Roman" panose="02020603050405020304" pitchFamily="18" charset="0"/>
                <a:ea typeface="宋体" panose="02010600030101010101" pitchFamily="2" charset="-122"/>
              </a:defRPr>
            </a:lvl3pPr>
            <a:lvl4pPr marL="1600200" indent="-228600" defTabSz="762000">
              <a:defRPr kumimoji="1" sz="2400" b="1">
                <a:solidFill>
                  <a:schemeClr val="tx1"/>
                </a:solidFill>
                <a:latin typeface="Times New Roman" panose="02020603050405020304" pitchFamily="18" charset="0"/>
                <a:ea typeface="宋体" panose="02010600030101010101" pitchFamily="2" charset="-122"/>
              </a:defRPr>
            </a:lvl4pPr>
            <a:lvl5pPr marL="2057400" indent="-228600" defTabSz="762000">
              <a:defRPr kumimoji="1" sz="2400" b="1">
                <a:solidFill>
                  <a:schemeClr val="tx1"/>
                </a:solidFill>
                <a:latin typeface="Times New Roman" panose="02020603050405020304" pitchFamily="18" charset="0"/>
                <a:ea typeface="宋体" panose="02010600030101010101" pitchFamily="2" charset="-122"/>
              </a:defRPr>
            </a:lvl5pPr>
            <a:lvl6pPr marL="25146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r>
              <a:rPr lang="en-US" altLang="zh-CN">
                <a:solidFill>
                  <a:srgbClr val="FFFFFF"/>
                </a:solidFill>
                <a:ea typeface="楷体_GB2312" pitchFamily="49" charset="-122"/>
              </a:rPr>
              <a:t>3. </a:t>
            </a:r>
            <a:r>
              <a:rPr lang="zh-CN" altLang="en-US">
                <a:solidFill>
                  <a:srgbClr val="FFFFFF"/>
                </a:solidFill>
                <a:ea typeface="楷体_GB2312" pitchFamily="49" charset="-122"/>
              </a:rPr>
              <a:t>一些特殊的计算方法</a:t>
            </a:r>
          </a:p>
        </p:txBody>
      </p:sp>
      <p:grpSp>
        <p:nvGrpSpPr>
          <p:cNvPr id="408594" name="Group 18"/>
          <p:cNvGrpSpPr>
            <a:grpSpLocks noChangeAspect="1"/>
          </p:cNvGrpSpPr>
          <p:nvPr/>
        </p:nvGrpSpPr>
        <p:grpSpPr bwMode="auto">
          <a:xfrm>
            <a:off x="4356100" y="4435475"/>
            <a:ext cx="1295400" cy="1296988"/>
            <a:chOff x="3836" y="474"/>
            <a:chExt cx="1360" cy="1361"/>
          </a:xfrm>
        </p:grpSpPr>
        <p:sp>
          <p:nvSpPr>
            <p:cNvPr id="408595" name="Oval 19"/>
            <p:cNvSpPr>
              <a:spLocks noChangeAspect="1" noChangeArrowheads="1"/>
            </p:cNvSpPr>
            <p:nvPr/>
          </p:nvSpPr>
          <p:spPr bwMode="auto">
            <a:xfrm>
              <a:off x="3841" y="481"/>
              <a:ext cx="1348" cy="1348"/>
            </a:xfrm>
            <a:prstGeom prst="ellipse">
              <a:avLst/>
            </a:prstGeom>
            <a:gradFill rotWithShape="1">
              <a:gsLst>
                <a:gs pos="0">
                  <a:schemeClr val="accent1">
                    <a:alpha val="62000"/>
                  </a:schemeClr>
                </a:gs>
                <a:gs pos="100000">
                  <a:schemeClr val="accent1">
                    <a:gamma/>
                    <a:shade val="46275"/>
                    <a:invGamma/>
                    <a:alpha val="80000"/>
                  </a:schemeClr>
                </a:gs>
              </a:gsLst>
              <a:path path="shape">
                <a:fillToRect l="50000" t="50000" r="50000" b="50000"/>
              </a:path>
            </a:gradFill>
            <a:ln w="19050">
              <a:solidFill>
                <a:schemeClr val="hlink"/>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solidFill>
                  <a:srgbClr val="000000"/>
                </a:solidFill>
              </a:endParaRPr>
            </a:p>
          </p:txBody>
        </p:sp>
        <p:sp>
          <p:nvSpPr>
            <p:cNvPr id="29719" name="Oval 20"/>
            <p:cNvSpPr>
              <a:spLocks noChangeAspect="1" noChangeArrowheads="1"/>
            </p:cNvSpPr>
            <p:nvPr/>
          </p:nvSpPr>
          <p:spPr bwMode="auto">
            <a:xfrm>
              <a:off x="4087" y="474"/>
              <a:ext cx="857" cy="1361"/>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9720" name="Oval 21"/>
            <p:cNvSpPr>
              <a:spLocks noChangeAspect="1" noChangeArrowheads="1"/>
            </p:cNvSpPr>
            <p:nvPr/>
          </p:nvSpPr>
          <p:spPr bwMode="auto">
            <a:xfrm>
              <a:off x="4247" y="474"/>
              <a:ext cx="538" cy="1361"/>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9721" name="Oval 22"/>
            <p:cNvSpPr>
              <a:spLocks noChangeAspect="1" noChangeArrowheads="1"/>
            </p:cNvSpPr>
            <p:nvPr/>
          </p:nvSpPr>
          <p:spPr bwMode="auto">
            <a:xfrm>
              <a:off x="3859" y="647"/>
              <a:ext cx="1315" cy="1015"/>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9722" name="Oval 23"/>
            <p:cNvSpPr>
              <a:spLocks noChangeAspect="1" noChangeArrowheads="1"/>
            </p:cNvSpPr>
            <p:nvPr/>
          </p:nvSpPr>
          <p:spPr bwMode="auto">
            <a:xfrm>
              <a:off x="3859" y="802"/>
              <a:ext cx="1315" cy="706"/>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9723" name="Oval 24"/>
            <p:cNvSpPr>
              <a:spLocks noChangeAspect="1" noChangeArrowheads="1"/>
            </p:cNvSpPr>
            <p:nvPr/>
          </p:nvSpPr>
          <p:spPr bwMode="auto">
            <a:xfrm>
              <a:off x="3859" y="950"/>
              <a:ext cx="1315" cy="409"/>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9724" name="Oval 25"/>
            <p:cNvSpPr>
              <a:spLocks noChangeAspect="1" noChangeArrowheads="1"/>
            </p:cNvSpPr>
            <p:nvPr/>
          </p:nvSpPr>
          <p:spPr bwMode="auto">
            <a:xfrm>
              <a:off x="3836" y="1086"/>
              <a:ext cx="1360" cy="137"/>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9725" name="Oval 26"/>
            <p:cNvSpPr>
              <a:spLocks noChangeAspect="1" noChangeArrowheads="1"/>
            </p:cNvSpPr>
            <p:nvPr/>
          </p:nvSpPr>
          <p:spPr bwMode="auto">
            <a:xfrm>
              <a:off x="4417" y="474"/>
              <a:ext cx="198" cy="1361"/>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9726" name="Oval 27"/>
            <p:cNvSpPr>
              <a:spLocks noChangeAspect="1" noChangeArrowheads="1"/>
            </p:cNvSpPr>
            <p:nvPr/>
          </p:nvSpPr>
          <p:spPr bwMode="auto">
            <a:xfrm>
              <a:off x="3972" y="482"/>
              <a:ext cx="1088" cy="1344"/>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29727" name="Oval 28"/>
            <p:cNvSpPr>
              <a:spLocks noChangeAspect="1" noChangeArrowheads="1"/>
            </p:cNvSpPr>
            <p:nvPr/>
          </p:nvSpPr>
          <p:spPr bwMode="auto">
            <a:xfrm>
              <a:off x="3842" y="480"/>
              <a:ext cx="1349" cy="1349"/>
            </a:xfrm>
            <a:prstGeom prst="ellipse">
              <a:avLst/>
            </a:prstGeom>
            <a:noFill/>
            <a:ln w="19050">
              <a:solidFill>
                <a:schemeClr val="hlink"/>
              </a:solidFill>
              <a:round/>
              <a:headEnd/>
              <a:tailEnd/>
            </a:ln>
            <a:effectLst/>
            <a:extLst>
              <a:ext uri="{909E8E84-426E-40DD-AFC4-6F175D3DCCD1}">
                <a14:hiddenFill xmlns:a14="http://schemas.microsoft.com/office/drawing/2010/main">
                  <a:gradFill rotWithShape="1">
                    <a:gsLst>
                      <a:gs pos="0">
                        <a:schemeClr val="accent1"/>
                      </a:gs>
                      <a:gs pos="100000">
                        <a:srgbClr val="005E47"/>
                      </a:gs>
                    </a:gsLst>
                    <a:path path="shape">
                      <a:fillToRect l="50000" t="50000" r="50000" b="50000"/>
                    </a:path>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grpSp>
      <p:sp>
        <p:nvSpPr>
          <p:cNvPr id="408605" name="Oval 29"/>
          <p:cNvSpPr>
            <a:spLocks noChangeArrowheads="1"/>
          </p:cNvSpPr>
          <p:nvPr/>
        </p:nvSpPr>
        <p:spPr bwMode="auto">
          <a:xfrm>
            <a:off x="7235825" y="4364038"/>
            <a:ext cx="1439863" cy="1439862"/>
          </a:xfrm>
          <a:prstGeom prst="ellipse">
            <a:avLst/>
          </a:prstGeom>
          <a:gradFill rotWithShape="1">
            <a:gsLst>
              <a:gs pos="0">
                <a:srgbClr val="3399FF">
                  <a:alpha val="70000"/>
                </a:srgbClr>
              </a:gs>
              <a:gs pos="100000">
                <a:srgbClr val="184776">
                  <a:alpha val="70000"/>
                </a:srgbClr>
              </a:gs>
            </a:gsLst>
            <a:path path="shape">
              <a:fillToRect l="50000" t="50000" r="50000" b="50000"/>
            </a:path>
          </a:gradFill>
          <a:ln w="6350">
            <a:solidFill>
              <a:schemeClr val="folHlink"/>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408606" name="AutoShape 30"/>
          <p:cNvSpPr>
            <a:spLocks noChangeAspect="1" noChangeArrowheads="1"/>
          </p:cNvSpPr>
          <p:nvPr/>
        </p:nvSpPr>
        <p:spPr bwMode="auto">
          <a:xfrm rot="16200000" flipH="1">
            <a:off x="6939757" y="2356644"/>
            <a:ext cx="1968500" cy="655637"/>
          </a:xfrm>
          <a:prstGeom prst="parallelogram">
            <a:avLst>
              <a:gd name="adj" fmla="val 92644"/>
            </a:avLst>
          </a:prstGeom>
          <a:gradFill rotWithShape="1">
            <a:gsLst>
              <a:gs pos="0">
                <a:srgbClr val="6A006A">
                  <a:alpha val="87000"/>
                </a:srgbClr>
              </a:gs>
              <a:gs pos="100000">
                <a:srgbClr val="800080">
                  <a:alpha val="53000"/>
                </a:srgbClr>
              </a:gs>
            </a:gsLst>
            <a:path path="shape">
              <a:fillToRect l="50000" t="50000" r="50000" b="50000"/>
            </a:path>
          </a:gra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408607" name="Text Box 31"/>
          <p:cNvSpPr txBox="1">
            <a:spLocks noChangeArrowheads="1"/>
          </p:cNvSpPr>
          <p:nvPr/>
        </p:nvSpPr>
        <p:spPr bwMode="auto">
          <a:xfrm>
            <a:off x="539750" y="955675"/>
            <a:ext cx="52562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699">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defTabSz="762000">
              <a:defRPr kumimoji="1" sz="2400" b="1">
                <a:solidFill>
                  <a:schemeClr val="tx1"/>
                </a:solidFill>
                <a:latin typeface="Times New Roman" panose="02020603050405020304" pitchFamily="18" charset="0"/>
                <a:ea typeface="宋体" panose="02010600030101010101" pitchFamily="2" charset="-122"/>
              </a:defRPr>
            </a:lvl1pPr>
            <a:lvl2pPr marL="742950" indent="-285750" defTabSz="762000">
              <a:defRPr kumimoji="1" sz="2400" b="1">
                <a:solidFill>
                  <a:schemeClr val="tx1"/>
                </a:solidFill>
                <a:latin typeface="Times New Roman" panose="02020603050405020304" pitchFamily="18" charset="0"/>
                <a:ea typeface="宋体" panose="02010600030101010101" pitchFamily="2" charset="-122"/>
              </a:defRPr>
            </a:lvl2pPr>
            <a:lvl3pPr marL="1143000" indent="-228600" defTabSz="762000">
              <a:defRPr kumimoji="1" sz="2400" b="1">
                <a:solidFill>
                  <a:schemeClr val="tx1"/>
                </a:solidFill>
                <a:latin typeface="Times New Roman" panose="02020603050405020304" pitchFamily="18" charset="0"/>
                <a:ea typeface="宋体" panose="02010600030101010101" pitchFamily="2" charset="-122"/>
              </a:defRPr>
            </a:lvl3pPr>
            <a:lvl4pPr marL="1600200" indent="-228600" defTabSz="762000">
              <a:defRPr kumimoji="1" sz="2400" b="1">
                <a:solidFill>
                  <a:schemeClr val="tx1"/>
                </a:solidFill>
                <a:latin typeface="Times New Roman" panose="02020603050405020304" pitchFamily="18" charset="0"/>
                <a:ea typeface="宋体" panose="02010600030101010101" pitchFamily="2" charset="-122"/>
              </a:defRPr>
            </a:lvl4pPr>
            <a:lvl5pPr marL="2057400" indent="-228600" defTabSz="762000">
              <a:defRPr kumimoji="1" sz="2400" b="1">
                <a:solidFill>
                  <a:schemeClr val="tx1"/>
                </a:solidFill>
                <a:latin typeface="Times New Roman" panose="02020603050405020304" pitchFamily="18" charset="0"/>
                <a:ea typeface="宋体" panose="02010600030101010101" pitchFamily="2" charset="-122"/>
              </a:defRPr>
            </a:lvl5pPr>
            <a:lvl6pPr marL="25146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defTabSz="7620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r>
              <a:rPr lang="en-US" altLang="zh-CN">
                <a:solidFill>
                  <a:srgbClr val="00FFFF"/>
                </a:solidFill>
                <a:ea typeface="楷体_GB2312" pitchFamily="49" charset="-122"/>
              </a:rPr>
              <a:t>★  </a:t>
            </a:r>
            <a:r>
              <a:rPr lang="zh-CN" altLang="en-US">
                <a:solidFill>
                  <a:srgbClr val="00FFFF"/>
                </a:solidFill>
                <a:ea typeface="楷体_GB2312" pitchFamily="49" charset="-122"/>
              </a:rPr>
              <a:t>应用已有的结果直接叠加</a:t>
            </a:r>
          </a:p>
        </p:txBody>
      </p:sp>
    </p:spTree>
    <p:extLst>
      <p:ext uri="{BB962C8B-B14F-4D97-AF65-F5344CB8AC3E}">
        <p14:creationId xmlns:p14="http://schemas.microsoft.com/office/powerpoint/2010/main" val="75454755"/>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408593"/>
                                        </p:tgtEl>
                                        <p:attrNameLst>
                                          <p:attrName>style.visibility</p:attrName>
                                        </p:attrNameLst>
                                      </p:cBhvr>
                                      <p:to>
                                        <p:strVal val="visible"/>
                                      </p:to>
                                    </p:set>
                                    <p:animEffect transition="in" filter="barn(outVertical)">
                                      <p:cBhvr>
                                        <p:cTn id="7" dur="500"/>
                                        <p:tgtEl>
                                          <p:spTgt spid="408593"/>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408607"/>
                                        </p:tgtEl>
                                        <p:attrNameLst>
                                          <p:attrName>style.visibility</p:attrName>
                                        </p:attrNameLst>
                                      </p:cBhvr>
                                      <p:to>
                                        <p:strVal val="visible"/>
                                      </p:to>
                                    </p:set>
                                    <p:animEffect transition="in" filter="barn(outVertical)">
                                      <p:cBhvr>
                                        <p:cTn id="12" dur="500"/>
                                        <p:tgtEl>
                                          <p:spTgt spid="40860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08585"/>
                                        </p:tgtEl>
                                        <p:attrNameLst>
                                          <p:attrName>style.visibility</p:attrName>
                                        </p:attrNameLst>
                                      </p:cBhvr>
                                      <p:to>
                                        <p:strVal val="visible"/>
                                      </p:to>
                                    </p:set>
                                    <p:animEffect transition="in" filter="wipe(left)">
                                      <p:cBhvr>
                                        <p:cTn id="17" dur="500"/>
                                        <p:tgtEl>
                                          <p:spTgt spid="408585"/>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408584"/>
                                        </p:tgtEl>
                                        <p:attrNameLst>
                                          <p:attrName>style.visibility</p:attrName>
                                        </p:attrNameLst>
                                      </p:cBhvr>
                                      <p:to>
                                        <p:strVal val="visible"/>
                                      </p:to>
                                    </p:set>
                                    <p:animEffect transition="in" filter="wipe(left)">
                                      <p:cBhvr>
                                        <p:cTn id="20" dur="500"/>
                                        <p:tgtEl>
                                          <p:spTgt spid="408584"/>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408578"/>
                                        </p:tgtEl>
                                        <p:attrNameLst>
                                          <p:attrName>style.visibility</p:attrName>
                                        </p:attrNameLst>
                                      </p:cBhvr>
                                      <p:to>
                                        <p:strVal val="visible"/>
                                      </p:to>
                                    </p:set>
                                    <p:animEffect transition="in" filter="dissolve">
                                      <p:cBhvr>
                                        <p:cTn id="25" dur="500"/>
                                        <p:tgtEl>
                                          <p:spTgt spid="408578"/>
                                        </p:tgtEl>
                                      </p:cBhvr>
                                    </p:animEffect>
                                  </p:childTnLst>
                                </p:cTn>
                              </p:par>
                            </p:childTnLst>
                          </p:cTn>
                        </p:par>
                      </p:childTnLst>
                    </p:cTn>
                  </p:par>
                  <p:par>
                    <p:cTn id="26" fill="hold" nodeType="clickPar">
                      <p:stCondLst>
                        <p:cond delay="indefinite"/>
                      </p:stCondLst>
                      <p:childTnLst>
                        <p:par>
                          <p:cTn id="27" fill="hold" nodeType="withGroup">
                            <p:stCondLst>
                              <p:cond delay="0"/>
                            </p:stCondLst>
                            <p:childTnLst>
                              <p:par>
                                <p:cTn id="28" presetID="12" presetClass="entr" presetSubtype="8" fill="hold" grpId="0" nodeType="clickEffect">
                                  <p:stCondLst>
                                    <p:cond delay="0"/>
                                  </p:stCondLst>
                                  <p:childTnLst>
                                    <p:set>
                                      <p:cBhvr>
                                        <p:cTn id="29" dur="1" fill="hold">
                                          <p:stCondLst>
                                            <p:cond delay="0"/>
                                          </p:stCondLst>
                                        </p:cTn>
                                        <p:tgtEl>
                                          <p:spTgt spid="408586"/>
                                        </p:tgtEl>
                                        <p:attrNameLst>
                                          <p:attrName>style.visibility</p:attrName>
                                        </p:attrNameLst>
                                      </p:cBhvr>
                                      <p:to>
                                        <p:strVal val="visible"/>
                                      </p:to>
                                    </p:set>
                                    <p:animEffect transition="in" filter="slide(fromLeft)">
                                      <p:cBhvr>
                                        <p:cTn id="30" dur="2000"/>
                                        <p:tgtEl>
                                          <p:spTgt spid="408586"/>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408587"/>
                                        </p:tgtEl>
                                        <p:attrNameLst>
                                          <p:attrName>style.visibility</p:attrName>
                                        </p:attrNameLst>
                                      </p:cBhvr>
                                      <p:to>
                                        <p:strVal val="visible"/>
                                      </p:to>
                                    </p:set>
                                    <p:animEffect transition="in" filter="wipe(left)">
                                      <p:cBhvr>
                                        <p:cTn id="33" dur="2000"/>
                                        <p:tgtEl>
                                          <p:spTgt spid="408587"/>
                                        </p:tgtEl>
                                      </p:cBhvr>
                                    </p:animEffect>
                                  </p:childTnLst>
                                </p:cTn>
                              </p:par>
                            </p:childTnLst>
                          </p:cTn>
                        </p:par>
                      </p:childTnLst>
                    </p:cTn>
                  </p:par>
                  <p:par>
                    <p:cTn id="34" fill="hold" nodeType="clickPar">
                      <p:stCondLst>
                        <p:cond delay="indefinite"/>
                      </p:stCondLst>
                      <p:childTnLst>
                        <p:par>
                          <p:cTn id="35" fill="hold" nodeType="withGroup">
                            <p:stCondLst>
                              <p:cond delay="0"/>
                            </p:stCondLst>
                            <p:childTnLst>
                              <p:par>
                                <p:cTn id="36" presetID="9" presetClass="entr" presetSubtype="0" fill="hold" grpId="0" nodeType="clickEffect">
                                  <p:stCondLst>
                                    <p:cond delay="0"/>
                                  </p:stCondLst>
                                  <p:childTnLst>
                                    <p:set>
                                      <p:cBhvr>
                                        <p:cTn id="37" dur="1" fill="hold">
                                          <p:stCondLst>
                                            <p:cond delay="0"/>
                                          </p:stCondLst>
                                        </p:cTn>
                                        <p:tgtEl>
                                          <p:spTgt spid="408579"/>
                                        </p:tgtEl>
                                        <p:attrNameLst>
                                          <p:attrName>style.visibility</p:attrName>
                                        </p:attrNameLst>
                                      </p:cBhvr>
                                      <p:to>
                                        <p:strVal val="visible"/>
                                      </p:to>
                                    </p:set>
                                    <p:animEffect transition="in" filter="dissolve">
                                      <p:cBhvr>
                                        <p:cTn id="38" dur="500"/>
                                        <p:tgtEl>
                                          <p:spTgt spid="408579"/>
                                        </p:tgtEl>
                                      </p:cBhvr>
                                    </p:animEffect>
                                  </p:childTnLst>
                                </p:cTn>
                              </p:par>
                            </p:childTnLst>
                          </p:cTn>
                        </p:par>
                      </p:childTnLst>
                    </p:cTn>
                  </p:par>
                  <p:par>
                    <p:cTn id="39" fill="hold" nodeType="clickPar">
                      <p:stCondLst>
                        <p:cond delay="indefinite"/>
                      </p:stCondLst>
                      <p:childTnLst>
                        <p:par>
                          <p:cTn id="40" fill="hold" nodeType="withGroup">
                            <p:stCondLst>
                              <p:cond delay="0"/>
                            </p:stCondLst>
                            <p:childTnLst>
                              <p:par>
                                <p:cTn id="41" presetID="53" presetClass="entr" presetSubtype="0" fill="hold" grpId="0" nodeType="clickEffect">
                                  <p:stCondLst>
                                    <p:cond delay="0"/>
                                  </p:stCondLst>
                                  <p:childTnLst>
                                    <p:set>
                                      <p:cBhvr>
                                        <p:cTn id="42" dur="1" fill="hold">
                                          <p:stCondLst>
                                            <p:cond delay="0"/>
                                          </p:stCondLst>
                                        </p:cTn>
                                        <p:tgtEl>
                                          <p:spTgt spid="408589"/>
                                        </p:tgtEl>
                                        <p:attrNameLst>
                                          <p:attrName>style.visibility</p:attrName>
                                        </p:attrNameLst>
                                      </p:cBhvr>
                                      <p:to>
                                        <p:strVal val="visible"/>
                                      </p:to>
                                    </p:set>
                                    <p:anim calcmode="lin" valueType="num">
                                      <p:cBhvr>
                                        <p:cTn id="43" dur="2000" fill="hold"/>
                                        <p:tgtEl>
                                          <p:spTgt spid="408589"/>
                                        </p:tgtEl>
                                        <p:attrNameLst>
                                          <p:attrName>ppt_w</p:attrName>
                                        </p:attrNameLst>
                                      </p:cBhvr>
                                      <p:tavLst>
                                        <p:tav tm="0">
                                          <p:val>
                                            <p:fltVal val="0"/>
                                          </p:val>
                                        </p:tav>
                                        <p:tav tm="100000">
                                          <p:val>
                                            <p:strVal val="#ppt_w"/>
                                          </p:val>
                                        </p:tav>
                                      </p:tavLst>
                                    </p:anim>
                                    <p:anim calcmode="lin" valueType="num">
                                      <p:cBhvr>
                                        <p:cTn id="44" dur="2000" fill="hold"/>
                                        <p:tgtEl>
                                          <p:spTgt spid="408589"/>
                                        </p:tgtEl>
                                        <p:attrNameLst>
                                          <p:attrName>ppt_h</p:attrName>
                                        </p:attrNameLst>
                                      </p:cBhvr>
                                      <p:tavLst>
                                        <p:tav tm="0">
                                          <p:val>
                                            <p:fltVal val="0"/>
                                          </p:val>
                                        </p:tav>
                                        <p:tav tm="100000">
                                          <p:val>
                                            <p:strVal val="#ppt_h"/>
                                          </p:val>
                                        </p:tav>
                                      </p:tavLst>
                                    </p:anim>
                                    <p:animEffect transition="in" filter="fade">
                                      <p:cBhvr>
                                        <p:cTn id="45" dur="2000"/>
                                        <p:tgtEl>
                                          <p:spTgt spid="408589"/>
                                        </p:tgtEl>
                                      </p:cBhvr>
                                    </p:animEffect>
                                  </p:childTnLst>
                                </p:cTn>
                              </p:par>
                              <p:par>
                                <p:cTn id="46" presetID="22" presetClass="entr" presetSubtype="8" fill="hold" nodeType="withEffect">
                                  <p:stCondLst>
                                    <p:cond delay="0"/>
                                  </p:stCondLst>
                                  <p:childTnLst>
                                    <p:set>
                                      <p:cBhvr>
                                        <p:cTn id="47" dur="1" fill="hold">
                                          <p:stCondLst>
                                            <p:cond delay="0"/>
                                          </p:stCondLst>
                                        </p:cTn>
                                        <p:tgtEl>
                                          <p:spTgt spid="408590">
                                            <p:txEl>
                                              <p:pRg st="0" end="0"/>
                                            </p:txEl>
                                          </p:spTgt>
                                        </p:tgtEl>
                                        <p:attrNameLst>
                                          <p:attrName>style.visibility</p:attrName>
                                        </p:attrNameLst>
                                      </p:cBhvr>
                                      <p:to>
                                        <p:strVal val="visible"/>
                                      </p:to>
                                    </p:set>
                                    <p:animEffect transition="in" filter="wipe(left)">
                                      <p:cBhvr>
                                        <p:cTn id="48" dur="2000"/>
                                        <p:tgtEl>
                                          <p:spTgt spid="408590">
                                            <p:txEl>
                                              <p:pRg st="0" end="0"/>
                                            </p:txEl>
                                          </p:spTgt>
                                        </p:tgtEl>
                                      </p:cBhvr>
                                    </p:animEffect>
                                  </p:childTnLst>
                                </p:cTn>
                              </p:par>
                            </p:childTnLst>
                          </p:cTn>
                        </p:par>
                      </p:childTnLst>
                    </p:cTn>
                  </p:par>
                  <p:par>
                    <p:cTn id="49" fill="hold" nodeType="clickPar">
                      <p:stCondLst>
                        <p:cond delay="indefinite"/>
                      </p:stCondLst>
                      <p:childTnLst>
                        <p:par>
                          <p:cTn id="50" fill="hold" nodeType="withGroup">
                            <p:stCondLst>
                              <p:cond delay="0"/>
                            </p:stCondLst>
                            <p:childTnLst>
                              <p:par>
                                <p:cTn id="51" presetID="9" presetClass="entr" presetSubtype="0" fill="hold" grpId="0" nodeType="clickEffect">
                                  <p:stCondLst>
                                    <p:cond delay="0"/>
                                  </p:stCondLst>
                                  <p:childTnLst>
                                    <p:set>
                                      <p:cBhvr>
                                        <p:cTn id="52" dur="1" fill="hold">
                                          <p:stCondLst>
                                            <p:cond delay="0"/>
                                          </p:stCondLst>
                                        </p:cTn>
                                        <p:tgtEl>
                                          <p:spTgt spid="408580"/>
                                        </p:tgtEl>
                                        <p:attrNameLst>
                                          <p:attrName>style.visibility</p:attrName>
                                        </p:attrNameLst>
                                      </p:cBhvr>
                                      <p:to>
                                        <p:strVal val="visible"/>
                                      </p:to>
                                    </p:set>
                                    <p:animEffect transition="in" filter="dissolve">
                                      <p:cBhvr>
                                        <p:cTn id="53" dur="500"/>
                                        <p:tgtEl>
                                          <p:spTgt spid="408580"/>
                                        </p:tgtEl>
                                      </p:cBhvr>
                                    </p:animEffect>
                                  </p:childTnLst>
                                </p:cTn>
                              </p:par>
                            </p:childTnLst>
                          </p:cTn>
                        </p:par>
                      </p:childTnLst>
                    </p:cTn>
                  </p:par>
                  <p:par>
                    <p:cTn id="54" fill="hold" nodeType="clickPar">
                      <p:stCondLst>
                        <p:cond delay="indefinite"/>
                      </p:stCondLst>
                      <p:childTnLst>
                        <p:par>
                          <p:cTn id="55" fill="hold" nodeType="withGroup">
                            <p:stCondLst>
                              <p:cond delay="0"/>
                            </p:stCondLst>
                            <p:childTnLst>
                              <p:par>
                                <p:cTn id="56" presetID="23" presetClass="entr" presetSubtype="32" fill="hold" nodeType="clickEffect">
                                  <p:stCondLst>
                                    <p:cond delay="0"/>
                                  </p:stCondLst>
                                  <p:childTnLst>
                                    <p:set>
                                      <p:cBhvr>
                                        <p:cTn id="57" dur="1" fill="hold">
                                          <p:stCondLst>
                                            <p:cond delay="0"/>
                                          </p:stCondLst>
                                        </p:cTn>
                                        <p:tgtEl>
                                          <p:spTgt spid="408594"/>
                                        </p:tgtEl>
                                        <p:attrNameLst>
                                          <p:attrName>style.visibility</p:attrName>
                                        </p:attrNameLst>
                                      </p:cBhvr>
                                      <p:to>
                                        <p:strVal val="visible"/>
                                      </p:to>
                                    </p:set>
                                    <p:anim calcmode="lin" valueType="num">
                                      <p:cBhvr>
                                        <p:cTn id="58" dur="1000" fill="hold"/>
                                        <p:tgtEl>
                                          <p:spTgt spid="408594"/>
                                        </p:tgtEl>
                                        <p:attrNameLst>
                                          <p:attrName>ppt_w</p:attrName>
                                        </p:attrNameLst>
                                      </p:cBhvr>
                                      <p:tavLst>
                                        <p:tav tm="0">
                                          <p:val>
                                            <p:strVal val="4*#ppt_w"/>
                                          </p:val>
                                        </p:tav>
                                        <p:tav tm="100000">
                                          <p:val>
                                            <p:strVal val="#ppt_w"/>
                                          </p:val>
                                        </p:tav>
                                      </p:tavLst>
                                    </p:anim>
                                    <p:anim calcmode="lin" valueType="num">
                                      <p:cBhvr>
                                        <p:cTn id="59" dur="1000" fill="hold"/>
                                        <p:tgtEl>
                                          <p:spTgt spid="408594"/>
                                        </p:tgtEl>
                                        <p:attrNameLst>
                                          <p:attrName>ppt_h</p:attrName>
                                        </p:attrNameLst>
                                      </p:cBhvr>
                                      <p:tavLst>
                                        <p:tav tm="0">
                                          <p:val>
                                            <p:strVal val="4*#ppt_h"/>
                                          </p:val>
                                        </p:tav>
                                        <p:tav tm="100000">
                                          <p:val>
                                            <p:strVal val="#ppt_h"/>
                                          </p:val>
                                        </p:tav>
                                      </p:tavLst>
                                    </p:anim>
                                  </p:childTnLst>
                                </p:cTn>
                              </p:par>
                              <p:par>
                                <p:cTn id="60" presetID="23" presetClass="entr" presetSubtype="16" fill="hold" grpId="0" nodeType="withEffect">
                                  <p:stCondLst>
                                    <p:cond delay="0"/>
                                  </p:stCondLst>
                                  <p:childTnLst>
                                    <p:set>
                                      <p:cBhvr>
                                        <p:cTn id="61" dur="1" fill="hold">
                                          <p:stCondLst>
                                            <p:cond delay="0"/>
                                          </p:stCondLst>
                                        </p:cTn>
                                        <p:tgtEl>
                                          <p:spTgt spid="408592"/>
                                        </p:tgtEl>
                                        <p:attrNameLst>
                                          <p:attrName>style.visibility</p:attrName>
                                        </p:attrNameLst>
                                      </p:cBhvr>
                                      <p:to>
                                        <p:strVal val="visible"/>
                                      </p:to>
                                    </p:set>
                                    <p:anim calcmode="lin" valueType="num">
                                      <p:cBhvr>
                                        <p:cTn id="62" dur="2000" fill="hold"/>
                                        <p:tgtEl>
                                          <p:spTgt spid="408592"/>
                                        </p:tgtEl>
                                        <p:attrNameLst>
                                          <p:attrName>ppt_w</p:attrName>
                                        </p:attrNameLst>
                                      </p:cBhvr>
                                      <p:tavLst>
                                        <p:tav tm="0">
                                          <p:val>
                                            <p:fltVal val="0"/>
                                          </p:val>
                                        </p:tav>
                                        <p:tav tm="100000">
                                          <p:val>
                                            <p:strVal val="#ppt_w"/>
                                          </p:val>
                                        </p:tav>
                                      </p:tavLst>
                                    </p:anim>
                                    <p:anim calcmode="lin" valueType="num">
                                      <p:cBhvr>
                                        <p:cTn id="63" dur="2000" fill="hold"/>
                                        <p:tgtEl>
                                          <p:spTgt spid="408592"/>
                                        </p:tgtEl>
                                        <p:attrNameLst>
                                          <p:attrName>ppt_h</p:attrName>
                                        </p:attrNameLst>
                                      </p:cBhvr>
                                      <p:tavLst>
                                        <p:tav tm="0">
                                          <p:val>
                                            <p:fltVal val="0"/>
                                          </p:val>
                                        </p:tav>
                                        <p:tav tm="100000">
                                          <p:val>
                                            <p:strVal val="#ppt_h"/>
                                          </p:val>
                                        </p:tav>
                                      </p:tavLst>
                                    </p:anim>
                                  </p:childTnLst>
                                </p:cTn>
                              </p:par>
                            </p:childTnLst>
                          </p:cTn>
                        </p:par>
                      </p:childTnLst>
                    </p:cTn>
                  </p:par>
                  <p:par>
                    <p:cTn id="64" fill="hold" nodeType="clickPar">
                      <p:stCondLst>
                        <p:cond delay="indefinite"/>
                      </p:stCondLst>
                      <p:childTnLst>
                        <p:par>
                          <p:cTn id="65" fill="hold" nodeType="withGroup">
                            <p:stCondLst>
                              <p:cond delay="0"/>
                            </p:stCondLst>
                            <p:childTnLst>
                              <p:par>
                                <p:cTn id="66" presetID="9" presetClass="entr" presetSubtype="0" fill="hold" grpId="0" nodeType="clickEffect">
                                  <p:stCondLst>
                                    <p:cond delay="0"/>
                                  </p:stCondLst>
                                  <p:childTnLst>
                                    <p:set>
                                      <p:cBhvr>
                                        <p:cTn id="67" dur="1" fill="hold">
                                          <p:stCondLst>
                                            <p:cond delay="0"/>
                                          </p:stCondLst>
                                        </p:cTn>
                                        <p:tgtEl>
                                          <p:spTgt spid="408582"/>
                                        </p:tgtEl>
                                        <p:attrNameLst>
                                          <p:attrName>style.visibility</p:attrName>
                                        </p:attrNameLst>
                                      </p:cBhvr>
                                      <p:to>
                                        <p:strVal val="visible"/>
                                      </p:to>
                                    </p:set>
                                    <p:animEffect transition="in" filter="dissolve">
                                      <p:cBhvr>
                                        <p:cTn id="68" dur="500"/>
                                        <p:tgtEl>
                                          <p:spTgt spid="408582"/>
                                        </p:tgtEl>
                                      </p:cBhvr>
                                    </p:animEffect>
                                  </p:childTnLst>
                                </p:cTn>
                              </p:par>
                            </p:childTnLst>
                          </p:cTn>
                        </p:par>
                      </p:childTnLst>
                    </p:cTn>
                  </p:par>
                  <p:par>
                    <p:cTn id="69" fill="hold" nodeType="clickPar">
                      <p:stCondLst>
                        <p:cond delay="indefinite"/>
                      </p:stCondLst>
                      <p:childTnLst>
                        <p:par>
                          <p:cTn id="70" fill="hold" nodeType="withGroup">
                            <p:stCondLst>
                              <p:cond delay="0"/>
                            </p:stCondLst>
                            <p:childTnLst>
                              <p:par>
                                <p:cTn id="71" presetID="23" presetClass="entr" presetSubtype="32" fill="hold" grpId="0" nodeType="clickEffect">
                                  <p:stCondLst>
                                    <p:cond delay="0"/>
                                  </p:stCondLst>
                                  <p:childTnLst>
                                    <p:set>
                                      <p:cBhvr>
                                        <p:cTn id="72" dur="1" fill="hold">
                                          <p:stCondLst>
                                            <p:cond delay="0"/>
                                          </p:stCondLst>
                                        </p:cTn>
                                        <p:tgtEl>
                                          <p:spTgt spid="408606"/>
                                        </p:tgtEl>
                                        <p:attrNameLst>
                                          <p:attrName>style.visibility</p:attrName>
                                        </p:attrNameLst>
                                      </p:cBhvr>
                                      <p:to>
                                        <p:strVal val="visible"/>
                                      </p:to>
                                    </p:set>
                                    <p:anim calcmode="lin" valueType="num">
                                      <p:cBhvr>
                                        <p:cTn id="73" dur="1000" fill="hold"/>
                                        <p:tgtEl>
                                          <p:spTgt spid="408606"/>
                                        </p:tgtEl>
                                        <p:attrNameLst>
                                          <p:attrName>ppt_w</p:attrName>
                                        </p:attrNameLst>
                                      </p:cBhvr>
                                      <p:tavLst>
                                        <p:tav tm="0">
                                          <p:val>
                                            <p:strVal val="4*#ppt_w"/>
                                          </p:val>
                                        </p:tav>
                                        <p:tav tm="100000">
                                          <p:val>
                                            <p:strVal val="#ppt_w"/>
                                          </p:val>
                                        </p:tav>
                                      </p:tavLst>
                                    </p:anim>
                                    <p:anim calcmode="lin" valueType="num">
                                      <p:cBhvr>
                                        <p:cTn id="74" dur="1000" fill="hold"/>
                                        <p:tgtEl>
                                          <p:spTgt spid="408606"/>
                                        </p:tgtEl>
                                        <p:attrNameLst>
                                          <p:attrName>ppt_h</p:attrName>
                                        </p:attrNameLst>
                                      </p:cBhvr>
                                      <p:tavLst>
                                        <p:tav tm="0">
                                          <p:val>
                                            <p:strVal val="4*#ppt_h"/>
                                          </p:val>
                                        </p:tav>
                                        <p:tav tm="100000">
                                          <p:val>
                                            <p:strVal val="#ppt_h"/>
                                          </p:val>
                                        </p:tav>
                                      </p:tavLst>
                                    </p:anim>
                                  </p:childTnLst>
                                </p:cTn>
                              </p:par>
                              <p:par>
                                <p:cTn id="75" presetID="22" presetClass="entr" presetSubtype="8" fill="hold" grpId="0" nodeType="withEffect">
                                  <p:stCondLst>
                                    <p:cond delay="0"/>
                                  </p:stCondLst>
                                  <p:childTnLst>
                                    <p:set>
                                      <p:cBhvr>
                                        <p:cTn id="76" dur="1" fill="hold">
                                          <p:stCondLst>
                                            <p:cond delay="0"/>
                                          </p:stCondLst>
                                        </p:cTn>
                                        <p:tgtEl>
                                          <p:spTgt spid="408591"/>
                                        </p:tgtEl>
                                        <p:attrNameLst>
                                          <p:attrName>style.visibility</p:attrName>
                                        </p:attrNameLst>
                                      </p:cBhvr>
                                      <p:to>
                                        <p:strVal val="visible"/>
                                      </p:to>
                                    </p:set>
                                    <p:animEffect transition="in" filter="wipe(left)">
                                      <p:cBhvr>
                                        <p:cTn id="77" dur="1000"/>
                                        <p:tgtEl>
                                          <p:spTgt spid="408591"/>
                                        </p:tgtEl>
                                      </p:cBhvr>
                                    </p:animEffect>
                                  </p:childTnLst>
                                </p:cTn>
                              </p:par>
                            </p:childTnLst>
                          </p:cTn>
                        </p:par>
                      </p:childTnLst>
                    </p:cTn>
                  </p:par>
                  <p:par>
                    <p:cTn id="78" fill="hold" nodeType="clickPar">
                      <p:stCondLst>
                        <p:cond delay="indefinite"/>
                      </p:stCondLst>
                      <p:childTnLst>
                        <p:par>
                          <p:cTn id="79" fill="hold" nodeType="withGroup">
                            <p:stCondLst>
                              <p:cond delay="0"/>
                            </p:stCondLst>
                            <p:childTnLst>
                              <p:par>
                                <p:cTn id="80" presetID="9" presetClass="entr" presetSubtype="0" fill="hold" grpId="0" nodeType="clickEffect">
                                  <p:stCondLst>
                                    <p:cond delay="0"/>
                                  </p:stCondLst>
                                  <p:childTnLst>
                                    <p:set>
                                      <p:cBhvr>
                                        <p:cTn id="81" dur="1" fill="hold">
                                          <p:stCondLst>
                                            <p:cond delay="0"/>
                                          </p:stCondLst>
                                        </p:cTn>
                                        <p:tgtEl>
                                          <p:spTgt spid="408581"/>
                                        </p:tgtEl>
                                        <p:attrNameLst>
                                          <p:attrName>style.visibility</p:attrName>
                                        </p:attrNameLst>
                                      </p:cBhvr>
                                      <p:to>
                                        <p:strVal val="visible"/>
                                      </p:to>
                                    </p:set>
                                    <p:animEffect transition="in" filter="dissolve">
                                      <p:cBhvr>
                                        <p:cTn id="82" dur="500"/>
                                        <p:tgtEl>
                                          <p:spTgt spid="408581"/>
                                        </p:tgtEl>
                                      </p:cBhvr>
                                    </p:animEffect>
                                  </p:childTnLst>
                                </p:cTn>
                              </p:par>
                            </p:childTnLst>
                          </p:cTn>
                        </p:par>
                      </p:childTnLst>
                    </p:cTn>
                  </p:par>
                  <p:par>
                    <p:cTn id="83" fill="hold" nodeType="clickPar">
                      <p:stCondLst>
                        <p:cond delay="indefinite"/>
                      </p:stCondLst>
                      <p:childTnLst>
                        <p:par>
                          <p:cTn id="84" fill="hold" nodeType="withGroup">
                            <p:stCondLst>
                              <p:cond delay="0"/>
                            </p:stCondLst>
                            <p:childTnLst>
                              <p:par>
                                <p:cTn id="85" presetID="23" presetClass="entr" presetSubtype="16" fill="hold" grpId="0" nodeType="clickEffect">
                                  <p:stCondLst>
                                    <p:cond delay="0"/>
                                  </p:stCondLst>
                                  <p:childTnLst>
                                    <p:set>
                                      <p:cBhvr>
                                        <p:cTn id="86" dur="1" fill="hold">
                                          <p:stCondLst>
                                            <p:cond delay="0"/>
                                          </p:stCondLst>
                                        </p:cTn>
                                        <p:tgtEl>
                                          <p:spTgt spid="408605"/>
                                        </p:tgtEl>
                                        <p:attrNameLst>
                                          <p:attrName>style.visibility</p:attrName>
                                        </p:attrNameLst>
                                      </p:cBhvr>
                                      <p:to>
                                        <p:strVal val="visible"/>
                                      </p:to>
                                    </p:set>
                                    <p:anim calcmode="lin" valueType="num">
                                      <p:cBhvr>
                                        <p:cTn id="87" dur="2000" fill="hold"/>
                                        <p:tgtEl>
                                          <p:spTgt spid="408605"/>
                                        </p:tgtEl>
                                        <p:attrNameLst>
                                          <p:attrName>ppt_w</p:attrName>
                                        </p:attrNameLst>
                                      </p:cBhvr>
                                      <p:tavLst>
                                        <p:tav tm="0">
                                          <p:val>
                                            <p:fltVal val="0"/>
                                          </p:val>
                                        </p:tav>
                                        <p:tav tm="100000">
                                          <p:val>
                                            <p:strVal val="#ppt_w"/>
                                          </p:val>
                                        </p:tav>
                                      </p:tavLst>
                                    </p:anim>
                                    <p:anim calcmode="lin" valueType="num">
                                      <p:cBhvr>
                                        <p:cTn id="88" dur="2000" fill="hold"/>
                                        <p:tgtEl>
                                          <p:spTgt spid="408605"/>
                                        </p:tgtEl>
                                        <p:attrNameLst>
                                          <p:attrName>ppt_h</p:attrName>
                                        </p:attrNameLst>
                                      </p:cBhvr>
                                      <p:tavLst>
                                        <p:tav tm="0">
                                          <p:val>
                                            <p:fltVal val="0"/>
                                          </p:val>
                                        </p:tav>
                                        <p:tav tm="100000">
                                          <p:val>
                                            <p:strVal val="#ppt_h"/>
                                          </p:val>
                                        </p:tav>
                                      </p:tavLst>
                                    </p:anim>
                                  </p:childTnLst>
                                </p:cTn>
                              </p:par>
                            </p:childTnLst>
                          </p:cTn>
                        </p:par>
                        <p:par>
                          <p:cTn id="89" fill="hold" nodeType="afterGroup">
                            <p:stCondLst>
                              <p:cond delay="2000"/>
                            </p:stCondLst>
                            <p:childTnLst>
                              <p:par>
                                <p:cTn id="90" presetID="22" presetClass="entr" presetSubtype="8" fill="hold" grpId="0" nodeType="afterEffect">
                                  <p:stCondLst>
                                    <p:cond delay="0"/>
                                  </p:stCondLst>
                                  <p:childTnLst>
                                    <p:set>
                                      <p:cBhvr>
                                        <p:cTn id="91" dur="1" fill="hold">
                                          <p:stCondLst>
                                            <p:cond delay="0"/>
                                          </p:stCondLst>
                                        </p:cTn>
                                        <p:tgtEl>
                                          <p:spTgt spid="408588"/>
                                        </p:tgtEl>
                                        <p:attrNameLst>
                                          <p:attrName>style.visibility</p:attrName>
                                        </p:attrNameLst>
                                      </p:cBhvr>
                                      <p:to>
                                        <p:strVal val="visible"/>
                                      </p:to>
                                    </p:set>
                                    <p:animEffect transition="in" filter="wipe(left)">
                                      <p:cBhvr>
                                        <p:cTn id="92" dur="2000"/>
                                        <p:tgtEl>
                                          <p:spTgt spid="408588"/>
                                        </p:tgtEl>
                                      </p:cBhvr>
                                    </p:animEffect>
                                  </p:childTnLst>
                                </p:cTn>
                              </p:par>
                            </p:childTnLst>
                          </p:cTn>
                        </p:par>
                      </p:childTnLst>
                    </p:cTn>
                  </p:par>
                  <p:par>
                    <p:cTn id="93" fill="hold" nodeType="clickPar">
                      <p:stCondLst>
                        <p:cond delay="indefinite"/>
                      </p:stCondLst>
                      <p:childTnLst>
                        <p:par>
                          <p:cTn id="94" fill="hold" nodeType="withGroup">
                            <p:stCondLst>
                              <p:cond delay="0"/>
                            </p:stCondLst>
                            <p:childTnLst>
                              <p:par>
                                <p:cTn id="95" presetID="9" presetClass="entr" presetSubtype="0" fill="hold" grpId="0" nodeType="clickEffect">
                                  <p:stCondLst>
                                    <p:cond delay="0"/>
                                  </p:stCondLst>
                                  <p:childTnLst>
                                    <p:set>
                                      <p:cBhvr>
                                        <p:cTn id="96" dur="1" fill="hold">
                                          <p:stCondLst>
                                            <p:cond delay="0"/>
                                          </p:stCondLst>
                                        </p:cTn>
                                        <p:tgtEl>
                                          <p:spTgt spid="408583"/>
                                        </p:tgtEl>
                                        <p:attrNameLst>
                                          <p:attrName>style.visibility</p:attrName>
                                        </p:attrNameLst>
                                      </p:cBhvr>
                                      <p:to>
                                        <p:strVal val="visible"/>
                                      </p:to>
                                    </p:set>
                                    <p:animEffect transition="in" filter="dissolve">
                                      <p:cBhvr>
                                        <p:cTn id="97" dur="500"/>
                                        <p:tgtEl>
                                          <p:spTgt spid="4085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8578" grpId="0" animBg="1"/>
      <p:bldP spid="408579" grpId="0" animBg="1"/>
      <p:bldP spid="408580" grpId="0" animBg="1"/>
      <p:bldP spid="408581" grpId="0" animBg="1"/>
      <p:bldP spid="408582" grpId="0" animBg="1"/>
      <p:bldP spid="408583" grpId="0" animBg="1"/>
      <p:bldP spid="408584" grpId="0"/>
      <p:bldP spid="408585" grpId="0"/>
      <p:bldP spid="408586" grpId="0" animBg="1"/>
      <p:bldP spid="408587" grpId="0"/>
      <p:bldP spid="408588" grpId="0"/>
      <p:bldP spid="408589" grpId="0" animBg="1"/>
      <p:bldP spid="408591" grpId="0"/>
      <p:bldP spid="408592" grpId="0"/>
      <p:bldP spid="408593" grpId="0" autoUpdateAnimBg="0"/>
      <p:bldP spid="408605" grpId="0" animBg="1"/>
      <p:bldP spid="408606" grpId="0" animBg="1"/>
      <p:bldP spid="408607" grpId="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02" name="Line 2"/>
          <p:cNvSpPr>
            <a:spLocks noChangeShapeType="1"/>
          </p:cNvSpPr>
          <p:nvPr/>
        </p:nvSpPr>
        <p:spPr bwMode="auto">
          <a:xfrm>
            <a:off x="1935163" y="2708275"/>
            <a:ext cx="647700" cy="0"/>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9603" name="Line 3"/>
          <p:cNvSpPr>
            <a:spLocks noChangeShapeType="1"/>
          </p:cNvSpPr>
          <p:nvPr/>
        </p:nvSpPr>
        <p:spPr bwMode="auto">
          <a:xfrm>
            <a:off x="3521075" y="2749550"/>
            <a:ext cx="1077913" cy="1588"/>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9604" name="Line 4"/>
          <p:cNvSpPr>
            <a:spLocks noChangeShapeType="1"/>
          </p:cNvSpPr>
          <p:nvPr/>
        </p:nvSpPr>
        <p:spPr bwMode="auto">
          <a:xfrm>
            <a:off x="6038850" y="2703513"/>
            <a:ext cx="1027113" cy="0"/>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9605" name="Line 5"/>
          <p:cNvSpPr>
            <a:spLocks noChangeShapeType="1"/>
          </p:cNvSpPr>
          <p:nvPr/>
        </p:nvSpPr>
        <p:spPr bwMode="auto">
          <a:xfrm>
            <a:off x="3306763" y="3638550"/>
            <a:ext cx="1155700" cy="1084263"/>
          </a:xfrm>
          <a:prstGeom prst="line">
            <a:avLst/>
          </a:prstGeom>
          <a:noFill/>
          <a:ln w="19050">
            <a:solidFill>
              <a:schemeClr val="bg1"/>
            </a:solidFill>
            <a:round/>
            <a:headEnd type="none" w="med" len="sm"/>
            <a:tailEnd type="triangl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9606" name="AutoShape 6"/>
          <p:cNvSpPr>
            <a:spLocks noChangeArrowheads="1"/>
          </p:cNvSpPr>
          <p:nvPr/>
        </p:nvSpPr>
        <p:spPr bwMode="auto">
          <a:xfrm>
            <a:off x="7496175" y="903288"/>
            <a:ext cx="990600" cy="673100"/>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r>
              <a:rPr kumimoji="0" lang="zh-CN" altLang="en-US">
                <a:solidFill>
                  <a:srgbClr val="66FFFF"/>
                </a:solidFill>
                <a:ea typeface="楷体_GB2312" pitchFamily="49" charset="-122"/>
              </a:rPr>
              <a:t>柱体</a:t>
            </a:r>
          </a:p>
          <a:p>
            <a:pPr algn="just"/>
            <a:endParaRPr kumimoji="0" lang="zh-CN" altLang="en-US">
              <a:solidFill>
                <a:srgbClr val="FFFFFF"/>
              </a:solidFill>
              <a:ea typeface="楷体_GB2312" pitchFamily="49" charset="-122"/>
            </a:endParaRPr>
          </a:p>
          <a:p>
            <a:pPr algn="just"/>
            <a:endParaRPr kumimoji="0" lang="en-US" altLang="zh-CN">
              <a:solidFill>
                <a:srgbClr val="FFFFFF"/>
              </a:solidFill>
              <a:ea typeface="楷体_GB2312" pitchFamily="49" charset="-122"/>
            </a:endParaRPr>
          </a:p>
        </p:txBody>
      </p:sp>
      <p:sp>
        <p:nvSpPr>
          <p:cNvPr id="409607" name="AutoShape 7"/>
          <p:cNvSpPr>
            <a:spLocks noChangeArrowheads="1"/>
          </p:cNvSpPr>
          <p:nvPr/>
        </p:nvSpPr>
        <p:spPr bwMode="auto">
          <a:xfrm>
            <a:off x="1116013" y="3068638"/>
            <a:ext cx="1754187" cy="520700"/>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r>
              <a:rPr kumimoji="0" lang="zh-CN" altLang="en-US">
                <a:solidFill>
                  <a:srgbClr val="FFFF00"/>
                </a:solidFill>
                <a:ea typeface="楷体_GB2312" pitchFamily="49" charset="-122"/>
              </a:rPr>
              <a:t>点电荷</a:t>
            </a:r>
          </a:p>
        </p:txBody>
      </p:sp>
      <p:sp>
        <p:nvSpPr>
          <p:cNvPr id="409608" name="AutoShape 8"/>
          <p:cNvSpPr>
            <a:spLocks noChangeArrowheads="1"/>
          </p:cNvSpPr>
          <p:nvPr/>
        </p:nvSpPr>
        <p:spPr bwMode="auto">
          <a:xfrm>
            <a:off x="1503363" y="2487613"/>
            <a:ext cx="300037" cy="509587"/>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r>
              <a:rPr kumimoji="0" lang="en-US" altLang="zh-CN">
                <a:solidFill>
                  <a:srgbClr val="FFFF00"/>
                </a:solidFill>
                <a:ea typeface="楷体_GB2312" pitchFamily="49" charset="-122"/>
                <a:sym typeface="Symbol" panose="05050102010706020507" pitchFamily="18" charset="2"/>
              </a:rPr>
              <a:t></a:t>
            </a:r>
            <a:endParaRPr kumimoji="0" lang="en-US" altLang="zh-CN">
              <a:solidFill>
                <a:srgbClr val="FFFF00"/>
              </a:solidFill>
              <a:ea typeface="楷体_GB2312" pitchFamily="49" charset="-122"/>
            </a:endParaRPr>
          </a:p>
          <a:p>
            <a:pPr algn="just"/>
            <a:endParaRPr kumimoji="0" lang="en-US" altLang="zh-CN" b="0">
              <a:solidFill>
                <a:srgbClr val="FFFF00"/>
              </a:solidFill>
              <a:ea typeface="楷体_GB2312" pitchFamily="49" charset="-122"/>
            </a:endParaRPr>
          </a:p>
        </p:txBody>
      </p:sp>
      <p:sp>
        <p:nvSpPr>
          <p:cNvPr id="409609" name="AutoShape 9"/>
          <p:cNvSpPr>
            <a:spLocks noChangeArrowheads="1"/>
          </p:cNvSpPr>
          <p:nvPr/>
        </p:nvSpPr>
        <p:spPr bwMode="auto">
          <a:xfrm>
            <a:off x="4716463" y="5873750"/>
            <a:ext cx="2032000" cy="650875"/>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r>
              <a:rPr kumimoji="0" lang="zh-CN" altLang="en-US">
                <a:solidFill>
                  <a:srgbClr val="CCCCFF"/>
                </a:solidFill>
                <a:ea typeface="楷体_GB2312" pitchFamily="49" charset="-122"/>
              </a:rPr>
              <a:t>大平板</a:t>
            </a:r>
          </a:p>
          <a:p>
            <a:pPr algn="just"/>
            <a:endParaRPr kumimoji="0" lang="en-US" altLang="zh-CN">
              <a:solidFill>
                <a:srgbClr val="CCCCFF"/>
              </a:solidFill>
              <a:ea typeface="楷体_GB2312" pitchFamily="49" charset="-122"/>
            </a:endParaRPr>
          </a:p>
        </p:txBody>
      </p:sp>
      <p:sp>
        <p:nvSpPr>
          <p:cNvPr id="409610" name="AutoShape 10"/>
          <p:cNvSpPr>
            <a:spLocks noChangeArrowheads="1"/>
          </p:cNvSpPr>
          <p:nvPr/>
        </p:nvSpPr>
        <p:spPr bwMode="auto">
          <a:xfrm>
            <a:off x="4981575" y="827088"/>
            <a:ext cx="990600" cy="673100"/>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r>
              <a:rPr kumimoji="0" lang="zh-CN" altLang="en-US">
                <a:solidFill>
                  <a:srgbClr val="66FF33"/>
                </a:solidFill>
                <a:ea typeface="楷体_GB2312" pitchFamily="49" charset="-122"/>
              </a:rPr>
              <a:t>柱面</a:t>
            </a:r>
          </a:p>
          <a:p>
            <a:pPr algn="just"/>
            <a:endParaRPr kumimoji="0" lang="en-US" altLang="zh-CN">
              <a:solidFill>
                <a:srgbClr val="FFFFFF"/>
              </a:solidFill>
              <a:ea typeface="楷体_GB2312" pitchFamily="49" charset="-122"/>
            </a:endParaRPr>
          </a:p>
        </p:txBody>
      </p:sp>
      <p:sp>
        <p:nvSpPr>
          <p:cNvPr id="409611" name="Line 11"/>
          <p:cNvSpPr>
            <a:spLocks noChangeShapeType="1"/>
          </p:cNvSpPr>
          <p:nvPr/>
        </p:nvSpPr>
        <p:spPr bwMode="auto">
          <a:xfrm>
            <a:off x="3049588" y="1762125"/>
            <a:ext cx="1587" cy="1884363"/>
          </a:xfrm>
          <a:prstGeom prst="line">
            <a:avLst/>
          </a:prstGeom>
          <a:noFill/>
          <a:ln w="76200">
            <a:solidFill>
              <a:srgbClr val="FF9933"/>
            </a:solidFill>
            <a:round/>
            <a:headEnd type="none" w="med" len="sm"/>
            <a:tailEnd type="none" w="med"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sp>
        <p:nvSpPr>
          <p:cNvPr id="409612" name="AutoShape 12"/>
          <p:cNvSpPr>
            <a:spLocks noChangeArrowheads="1"/>
          </p:cNvSpPr>
          <p:nvPr/>
        </p:nvSpPr>
        <p:spPr bwMode="auto">
          <a:xfrm>
            <a:off x="2557463" y="979488"/>
            <a:ext cx="1509712" cy="673100"/>
          </a:xfrm>
          <a:prstGeom prst="roundRect">
            <a:avLst>
              <a:gd name="adj" fmla="val 16667"/>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700" tIns="12700" rIns="12700" bIns="12700"/>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just"/>
            <a:r>
              <a:rPr kumimoji="0" lang="zh-CN" altLang="en-US">
                <a:solidFill>
                  <a:srgbClr val="FF9933"/>
                </a:solidFill>
                <a:ea typeface="楷体_GB2312" pitchFamily="49" charset="-122"/>
              </a:rPr>
              <a:t>直导线</a:t>
            </a:r>
            <a:r>
              <a:rPr kumimoji="0" lang="zh-CN" altLang="en-US">
                <a:solidFill>
                  <a:srgbClr val="FFFFFF"/>
                </a:solidFill>
                <a:ea typeface="楷体_GB2312" pitchFamily="49" charset="-122"/>
              </a:rPr>
              <a:t>  </a:t>
            </a:r>
          </a:p>
          <a:p>
            <a:pPr algn="just"/>
            <a:endParaRPr kumimoji="0" lang="en-US" altLang="zh-CN">
              <a:solidFill>
                <a:srgbClr val="FFFFFF"/>
              </a:solidFill>
              <a:ea typeface="楷体_GB2312" pitchFamily="49" charset="-122"/>
            </a:endParaRPr>
          </a:p>
        </p:txBody>
      </p:sp>
      <p:sp>
        <p:nvSpPr>
          <p:cNvPr id="409613" name="AutoShape 13"/>
          <p:cNvSpPr>
            <a:spLocks noChangeArrowheads="1"/>
          </p:cNvSpPr>
          <p:nvPr/>
        </p:nvSpPr>
        <p:spPr bwMode="auto">
          <a:xfrm>
            <a:off x="7262813" y="1412875"/>
            <a:ext cx="1079500" cy="2230438"/>
          </a:xfrm>
          <a:prstGeom prst="can">
            <a:avLst>
              <a:gd name="adj" fmla="val 51654"/>
            </a:avLst>
          </a:prstGeom>
          <a:gradFill rotWithShape="1">
            <a:gsLst>
              <a:gs pos="0">
                <a:srgbClr val="006699">
                  <a:alpha val="70000"/>
                </a:srgbClr>
              </a:gs>
              <a:gs pos="50000">
                <a:srgbClr val="66CCFF">
                  <a:alpha val="72000"/>
                </a:srgbClr>
              </a:gs>
              <a:gs pos="100000">
                <a:srgbClr val="006699">
                  <a:alpha val="70000"/>
                </a:srgbClr>
              </a:gs>
            </a:gsLst>
            <a:lin ang="0" scaled="1"/>
          </a:gradFill>
          <a:ln w="9525">
            <a:solidFill>
              <a:schemeClr val="hlink"/>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solidFill>
                <a:srgbClr val="000000"/>
              </a:solidFill>
            </a:endParaRPr>
          </a:p>
        </p:txBody>
      </p:sp>
      <p:sp>
        <p:nvSpPr>
          <p:cNvPr id="409614" name="Oval 14"/>
          <p:cNvSpPr>
            <a:spLocks noChangeArrowheads="1"/>
          </p:cNvSpPr>
          <p:nvPr/>
        </p:nvSpPr>
        <p:spPr bwMode="auto">
          <a:xfrm rot="-5400000">
            <a:off x="5052219" y="2585244"/>
            <a:ext cx="473075" cy="1214437"/>
          </a:xfrm>
          <a:prstGeom prst="ellipse">
            <a:avLst/>
          </a:prstGeom>
          <a:gradFill rotWithShape="1">
            <a:gsLst>
              <a:gs pos="0">
                <a:srgbClr val="00CC99">
                  <a:alpha val="92998"/>
                </a:srgbClr>
              </a:gs>
              <a:gs pos="100000">
                <a:srgbClr val="005E47">
                  <a:alpha val="92998"/>
                </a:srgbClr>
              </a:gs>
            </a:gsLst>
            <a:path path="shape">
              <a:fillToRect l="50000" t="50000" r="50000" b="50000"/>
            </a:path>
          </a:gradFill>
          <a:ln w="3175">
            <a:solidFill>
              <a:schemeClr val="folHlink"/>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409615" name="Rectangle 15"/>
          <p:cNvSpPr>
            <a:spLocks noChangeArrowheads="1"/>
          </p:cNvSpPr>
          <p:nvPr/>
        </p:nvSpPr>
        <p:spPr bwMode="auto">
          <a:xfrm rot="-5400000">
            <a:off x="4650582" y="1896269"/>
            <a:ext cx="1257300" cy="1214437"/>
          </a:xfrm>
          <a:prstGeom prst="rect">
            <a:avLst/>
          </a:prstGeom>
          <a:gradFill rotWithShape="1">
            <a:gsLst>
              <a:gs pos="0">
                <a:srgbClr val="005E47">
                  <a:alpha val="70000"/>
                </a:srgbClr>
              </a:gs>
              <a:gs pos="50000">
                <a:srgbClr val="00CC99">
                  <a:alpha val="70000"/>
                </a:srgbClr>
              </a:gs>
              <a:gs pos="100000">
                <a:srgbClr val="005E47">
                  <a:alpha val="70000"/>
                </a:srgbClr>
              </a:gs>
            </a:gsLst>
            <a:lin ang="5400000" scaled="1"/>
          </a:gradFill>
          <a:ln>
            <a:noFill/>
          </a:ln>
          <a:effectLst/>
          <a:extLst>
            <a:ext uri="{91240B29-F687-4F45-9708-019B960494DF}">
              <a14:hiddenLine xmlns:a14="http://schemas.microsoft.com/office/drawing/2010/main" w="9525">
                <a:solidFill>
                  <a:schemeClr val="folHlink"/>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409616" name="Oval 16"/>
          <p:cNvSpPr>
            <a:spLocks noChangeArrowheads="1"/>
          </p:cNvSpPr>
          <p:nvPr/>
        </p:nvSpPr>
        <p:spPr bwMode="auto">
          <a:xfrm rot="-5400000">
            <a:off x="5052219" y="1288257"/>
            <a:ext cx="473075" cy="1214437"/>
          </a:xfrm>
          <a:prstGeom prst="ellipse">
            <a:avLst/>
          </a:prstGeom>
          <a:gradFill rotWithShape="1">
            <a:gsLst>
              <a:gs pos="0">
                <a:schemeClr val="accent1">
                  <a:alpha val="89999"/>
                </a:schemeClr>
              </a:gs>
              <a:gs pos="100000">
                <a:schemeClr val="accent1">
                  <a:gamma/>
                  <a:shade val="46275"/>
                  <a:invGamma/>
                  <a:alpha val="89999"/>
                </a:schemeClr>
              </a:gs>
            </a:gsLst>
            <a:path path="shape">
              <a:fillToRect l="50000" t="50000" r="50000" b="50000"/>
            </a:path>
          </a:gradFill>
          <a:ln w="6350">
            <a:solidFill>
              <a:schemeClr val="folHlink"/>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solidFill>
                <a:srgbClr val="000000"/>
              </a:solidFill>
            </a:endParaRPr>
          </a:p>
        </p:txBody>
      </p:sp>
      <p:sp>
        <p:nvSpPr>
          <p:cNvPr id="409617" name="AutoShape 17"/>
          <p:cNvSpPr>
            <a:spLocks noChangeAspect="1" noChangeArrowheads="1"/>
          </p:cNvSpPr>
          <p:nvPr/>
        </p:nvSpPr>
        <p:spPr bwMode="auto">
          <a:xfrm rot="16200000" flipH="1">
            <a:off x="4158457" y="4469606"/>
            <a:ext cx="1968500" cy="655637"/>
          </a:xfrm>
          <a:prstGeom prst="parallelogram">
            <a:avLst>
              <a:gd name="adj" fmla="val 92644"/>
            </a:avLst>
          </a:prstGeom>
          <a:gradFill rotWithShape="1">
            <a:gsLst>
              <a:gs pos="0">
                <a:srgbClr val="6A006A">
                  <a:alpha val="87000"/>
                </a:srgbClr>
              </a:gs>
              <a:gs pos="100000">
                <a:srgbClr val="800080">
                  <a:alpha val="53000"/>
                </a:srgbClr>
              </a:gs>
            </a:gsLst>
            <a:path path="shape">
              <a:fillToRect l="50000" t="50000" r="50000" b="50000"/>
            </a:path>
          </a:gra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Tree>
    <p:extLst>
      <p:ext uri="{BB962C8B-B14F-4D97-AF65-F5344CB8AC3E}">
        <p14:creationId xmlns:p14="http://schemas.microsoft.com/office/powerpoint/2010/main" val="4239032973"/>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09608"/>
                                        </p:tgtEl>
                                        <p:attrNameLst>
                                          <p:attrName>style.visibility</p:attrName>
                                        </p:attrNameLst>
                                      </p:cBhvr>
                                      <p:to>
                                        <p:strVal val="visible"/>
                                      </p:to>
                                    </p:set>
                                    <p:animEffect transition="in" filter="wipe(left)">
                                      <p:cBhvr>
                                        <p:cTn id="7" dur="1000"/>
                                        <p:tgtEl>
                                          <p:spTgt spid="40960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09607"/>
                                        </p:tgtEl>
                                        <p:attrNameLst>
                                          <p:attrName>style.visibility</p:attrName>
                                        </p:attrNameLst>
                                      </p:cBhvr>
                                      <p:to>
                                        <p:strVal val="visible"/>
                                      </p:to>
                                    </p:set>
                                    <p:animEffect transition="in" filter="wipe(left)">
                                      <p:cBhvr>
                                        <p:cTn id="10" dur="1000"/>
                                        <p:tgtEl>
                                          <p:spTgt spid="409607"/>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409602"/>
                                        </p:tgtEl>
                                        <p:attrNameLst>
                                          <p:attrName>style.visibility</p:attrName>
                                        </p:attrNameLst>
                                      </p:cBhvr>
                                      <p:to>
                                        <p:strVal val="visible"/>
                                      </p:to>
                                    </p:set>
                                    <p:animEffect transition="in" filter="wipe(left)">
                                      <p:cBhvr>
                                        <p:cTn id="15" dur="1000"/>
                                        <p:tgtEl>
                                          <p:spTgt spid="409602"/>
                                        </p:tgtEl>
                                      </p:cBhvr>
                                    </p:animEffec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409611"/>
                                        </p:tgtEl>
                                        <p:attrNameLst>
                                          <p:attrName>style.visibility</p:attrName>
                                        </p:attrNameLst>
                                      </p:cBhvr>
                                      <p:to>
                                        <p:strVal val="visible"/>
                                      </p:to>
                                    </p:set>
                                    <p:animEffect transition="in" filter="wipe(up)">
                                      <p:cBhvr>
                                        <p:cTn id="20" dur="1000"/>
                                        <p:tgtEl>
                                          <p:spTgt spid="409611"/>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09612"/>
                                        </p:tgtEl>
                                        <p:attrNameLst>
                                          <p:attrName>style.visibility</p:attrName>
                                        </p:attrNameLst>
                                      </p:cBhvr>
                                      <p:to>
                                        <p:strVal val="visible"/>
                                      </p:to>
                                    </p:set>
                                    <p:animEffect transition="in" filter="wipe(left)">
                                      <p:cBhvr>
                                        <p:cTn id="23" dur="1000"/>
                                        <p:tgtEl>
                                          <p:spTgt spid="409612"/>
                                        </p:tgtEl>
                                      </p:cBhvr>
                                    </p:animEffect>
                                  </p:childTnLst>
                                </p:cTn>
                              </p:par>
                            </p:childTnLst>
                          </p:cTn>
                        </p:par>
                      </p:childTnLst>
                    </p:cTn>
                  </p:par>
                  <p:par>
                    <p:cTn id="24" fill="hold" nodeType="clickPar">
                      <p:stCondLst>
                        <p:cond delay="indefinite"/>
                      </p:stCondLst>
                      <p:childTnLst>
                        <p:par>
                          <p:cTn id="25" fill="hold" nodeType="withGroup">
                            <p:stCondLst>
                              <p:cond delay="0"/>
                            </p:stCondLst>
                            <p:childTnLst>
                              <p:par>
                                <p:cTn id="26" presetID="22" presetClass="entr" presetSubtype="8" fill="hold" grpId="0" nodeType="clickEffect">
                                  <p:stCondLst>
                                    <p:cond delay="0"/>
                                  </p:stCondLst>
                                  <p:childTnLst>
                                    <p:set>
                                      <p:cBhvr>
                                        <p:cTn id="27" dur="1" fill="hold">
                                          <p:stCondLst>
                                            <p:cond delay="0"/>
                                          </p:stCondLst>
                                        </p:cTn>
                                        <p:tgtEl>
                                          <p:spTgt spid="409603"/>
                                        </p:tgtEl>
                                        <p:attrNameLst>
                                          <p:attrName>style.visibility</p:attrName>
                                        </p:attrNameLst>
                                      </p:cBhvr>
                                      <p:to>
                                        <p:strVal val="visible"/>
                                      </p:to>
                                    </p:set>
                                    <p:animEffect transition="in" filter="wipe(left)">
                                      <p:cBhvr>
                                        <p:cTn id="28" dur="1000"/>
                                        <p:tgtEl>
                                          <p:spTgt spid="409603"/>
                                        </p:tgtEl>
                                      </p:cBhvr>
                                    </p:animEffect>
                                  </p:childTnLst>
                                </p:cTn>
                              </p:par>
                            </p:childTnLst>
                          </p:cTn>
                        </p:par>
                      </p:childTnLst>
                    </p:cTn>
                  </p:par>
                  <p:par>
                    <p:cTn id="29" fill="hold" nodeType="clickPar">
                      <p:stCondLst>
                        <p:cond delay="indefinite"/>
                      </p:stCondLst>
                      <p:childTnLst>
                        <p:par>
                          <p:cTn id="30" fill="hold" nodeType="withGroup">
                            <p:stCondLst>
                              <p:cond delay="0"/>
                            </p:stCondLst>
                            <p:childTnLst>
                              <p:par>
                                <p:cTn id="31" presetID="53" presetClass="entr" presetSubtype="0" fill="hold" grpId="0" nodeType="clickEffect">
                                  <p:stCondLst>
                                    <p:cond delay="0"/>
                                  </p:stCondLst>
                                  <p:childTnLst>
                                    <p:set>
                                      <p:cBhvr>
                                        <p:cTn id="32" dur="1" fill="hold">
                                          <p:stCondLst>
                                            <p:cond delay="0"/>
                                          </p:stCondLst>
                                        </p:cTn>
                                        <p:tgtEl>
                                          <p:spTgt spid="409615"/>
                                        </p:tgtEl>
                                        <p:attrNameLst>
                                          <p:attrName>style.visibility</p:attrName>
                                        </p:attrNameLst>
                                      </p:cBhvr>
                                      <p:to>
                                        <p:strVal val="visible"/>
                                      </p:to>
                                    </p:set>
                                    <p:anim calcmode="lin" valueType="num">
                                      <p:cBhvr>
                                        <p:cTn id="33" dur="2000" fill="hold"/>
                                        <p:tgtEl>
                                          <p:spTgt spid="409615"/>
                                        </p:tgtEl>
                                        <p:attrNameLst>
                                          <p:attrName>ppt_w</p:attrName>
                                        </p:attrNameLst>
                                      </p:cBhvr>
                                      <p:tavLst>
                                        <p:tav tm="0">
                                          <p:val>
                                            <p:fltVal val="0"/>
                                          </p:val>
                                        </p:tav>
                                        <p:tav tm="100000">
                                          <p:val>
                                            <p:strVal val="#ppt_w"/>
                                          </p:val>
                                        </p:tav>
                                      </p:tavLst>
                                    </p:anim>
                                    <p:anim calcmode="lin" valueType="num">
                                      <p:cBhvr>
                                        <p:cTn id="34" dur="2000" fill="hold"/>
                                        <p:tgtEl>
                                          <p:spTgt spid="409615"/>
                                        </p:tgtEl>
                                        <p:attrNameLst>
                                          <p:attrName>ppt_h</p:attrName>
                                        </p:attrNameLst>
                                      </p:cBhvr>
                                      <p:tavLst>
                                        <p:tav tm="0">
                                          <p:val>
                                            <p:fltVal val="0"/>
                                          </p:val>
                                        </p:tav>
                                        <p:tav tm="100000">
                                          <p:val>
                                            <p:strVal val="#ppt_h"/>
                                          </p:val>
                                        </p:tav>
                                      </p:tavLst>
                                    </p:anim>
                                    <p:animEffect transition="in" filter="fade">
                                      <p:cBhvr>
                                        <p:cTn id="35" dur="2000"/>
                                        <p:tgtEl>
                                          <p:spTgt spid="409615"/>
                                        </p:tgtEl>
                                      </p:cBhvr>
                                    </p:animEffect>
                                  </p:childTnLst>
                                </p:cTn>
                              </p:par>
                              <p:par>
                                <p:cTn id="36" presetID="53" presetClass="entr" presetSubtype="0" fill="hold" grpId="0" nodeType="withEffect">
                                  <p:stCondLst>
                                    <p:cond delay="0"/>
                                  </p:stCondLst>
                                  <p:childTnLst>
                                    <p:set>
                                      <p:cBhvr>
                                        <p:cTn id="37" dur="1" fill="hold">
                                          <p:stCondLst>
                                            <p:cond delay="0"/>
                                          </p:stCondLst>
                                        </p:cTn>
                                        <p:tgtEl>
                                          <p:spTgt spid="409616"/>
                                        </p:tgtEl>
                                        <p:attrNameLst>
                                          <p:attrName>style.visibility</p:attrName>
                                        </p:attrNameLst>
                                      </p:cBhvr>
                                      <p:to>
                                        <p:strVal val="visible"/>
                                      </p:to>
                                    </p:set>
                                    <p:anim calcmode="lin" valueType="num">
                                      <p:cBhvr>
                                        <p:cTn id="38" dur="2000" fill="hold"/>
                                        <p:tgtEl>
                                          <p:spTgt spid="409616"/>
                                        </p:tgtEl>
                                        <p:attrNameLst>
                                          <p:attrName>ppt_w</p:attrName>
                                        </p:attrNameLst>
                                      </p:cBhvr>
                                      <p:tavLst>
                                        <p:tav tm="0">
                                          <p:val>
                                            <p:fltVal val="0"/>
                                          </p:val>
                                        </p:tav>
                                        <p:tav tm="100000">
                                          <p:val>
                                            <p:strVal val="#ppt_w"/>
                                          </p:val>
                                        </p:tav>
                                      </p:tavLst>
                                    </p:anim>
                                    <p:anim calcmode="lin" valueType="num">
                                      <p:cBhvr>
                                        <p:cTn id="39" dur="2000" fill="hold"/>
                                        <p:tgtEl>
                                          <p:spTgt spid="409616"/>
                                        </p:tgtEl>
                                        <p:attrNameLst>
                                          <p:attrName>ppt_h</p:attrName>
                                        </p:attrNameLst>
                                      </p:cBhvr>
                                      <p:tavLst>
                                        <p:tav tm="0">
                                          <p:val>
                                            <p:fltVal val="0"/>
                                          </p:val>
                                        </p:tav>
                                        <p:tav tm="100000">
                                          <p:val>
                                            <p:strVal val="#ppt_h"/>
                                          </p:val>
                                        </p:tav>
                                      </p:tavLst>
                                    </p:anim>
                                    <p:animEffect transition="in" filter="fade">
                                      <p:cBhvr>
                                        <p:cTn id="40" dur="2000"/>
                                        <p:tgtEl>
                                          <p:spTgt spid="409616"/>
                                        </p:tgtEl>
                                      </p:cBhvr>
                                    </p:animEffect>
                                  </p:childTnLst>
                                </p:cTn>
                              </p:par>
                              <p:par>
                                <p:cTn id="41" presetID="53" presetClass="entr" presetSubtype="0" fill="hold" grpId="0" nodeType="withEffect">
                                  <p:stCondLst>
                                    <p:cond delay="0"/>
                                  </p:stCondLst>
                                  <p:childTnLst>
                                    <p:set>
                                      <p:cBhvr>
                                        <p:cTn id="42" dur="1" fill="hold">
                                          <p:stCondLst>
                                            <p:cond delay="0"/>
                                          </p:stCondLst>
                                        </p:cTn>
                                        <p:tgtEl>
                                          <p:spTgt spid="409614"/>
                                        </p:tgtEl>
                                        <p:attrNameLst>
                                          <p:attrName>style.visibility</p:attrName>
                                        </p:attrNameLst>
                                      </p:cBhvr>
                                      <p:to>
                                        <p:strVal val="visible"/>
                                      </p:to>
                                    </p:set>
                                    <p:anim calcmode="lin" valueType="num">
                                      <p:cBhvr>
                                        <p:cTn id="43" dur="2000" fill="hold"/>
                                        <p:tgtEl>
                                          <p:spTgt spid="409614"/>
                                        </p:tgtEl>
                                        <p:attrNameLst>
                                          <p:attrName>ppt_w</p:attrName>
                                        </p:attrNameLst>
                                      </p:cBhvr>
                                      <p:tavLst>
                                        <p:tav tm="0">
                                          <p:val>
                                            <p:fltVal val="0"/>
                                          </p:val>
                                        </p:tav>
                                        <p:tav tm="100000">
                                          <p:val>
                                            <p:strVal val="#ppt_w"/>
                                          </p:val>
                                        </p:tav>
                                      </p:tavLst>
                                    </p:anim>
                                    <p:anim calcmode="lin" valueType="num">
                                      <p:cBhvr>
                                        <p:cTn id="44" dur="2000" fill="hold"/>
                                        <p:tgtEl>
                                          <p:spTgt spid="409614"/>
                                        </p:tgtEl>
                                        <p:attrNameLst>
                                          <p:attrName>ppt_h</p:attrName>
                                        </p:attrNameLst>
                                      </p:cBhvr>
                                      <p:tavLst>
                                        <p:tav tm="0">
                                          <p:val>
                                            <p:fltVal val="0"/>
                                          </p:val>
                                        </p:tav>
                                        <p:tav tm="100000">
                                          <p:val>
                                            <p:strVal val="#ppt_h"/>
                                          </p:val>
                                        </p:tav>
                                      </p:tavLst>
                                    </p:anim>
                                    <p:animEffect transition="in" filter="fade">
                                      <p:cBhvr>
                                        <p:cTn id="45" dur="2000"/>
                                        <p:tgtEl>
                                          <p:spTgt spid="409614"/>
                                        </p:tgtEl>
                                      </p:cBhvr>
                                    </p:animEffect>
                                  </p:childTnLst>
                                </p:cTn>
                              </p:par>
                              <p:par>
                                <p:cTn id="46" presetID="53" presetClass="entr" presetSubtype="0" fill="hold" grpId="0" nodeType="withEffect">
                                  <p:stCondLst>
                                    <p:cond delay="0"/>
                                  </p:stCondLst>
                                  <p:childTnLst>
                                    <p:set>
                                      <p:cBhvr>
                                        <p:cTn id="47" dur="1" fill="hold">
                                          <p:stCondLst>
                                            <p:cond delay="0"/>
                                          </p:stCondLst>
                                        </p:cTn>
                                        <p:tgtEl>
                                          <p:spTgt spid="409610"/>
                                        </p:tgtEl>
                                        <p:attrNameLst>
                                          <p:attrName>style.visibility</p:attrName>
                                        </p:attrNameLst>
                                      </p:cBhvr>
                                      <p:to>
                                        <p:strVal val="visible"/>
                                      </p:to>
                                    </p:set>
                                    <p:anim calcmode="lin" valueType="num">
                                      <p:cBhvr>
                                        <p:cTn id="48" dur="2000" fill="hold"/>
                                        <p:tgtEl>
                                          <p:spTgt spid="409610"/>
                                        </p:tgtEl>
                                        <p:attrNameLst>
                                          <p:attrName>ppt_w</p:attrName>
                                        </p:attrNameLst>
                                      </p:cBhvr>
                                      <p:tavLst>
                                        <p:tav tm="0">
                                          <p:val>
                                            <p:fltVal val="0"/>
                                          </p:val>
                                        </p:tav>
                                        <p:tav tm="100000">
                                          <p:val>
                                            <p:strVal val="#ppt_w"/>
                                          </p:val>
                                        </p:tav>
                                      </p:tavLst>
                                    </p:anim>
                                    <p:anim calcmode="lin" valueType="num">
                                      <p:cBhvr>
                                        <p:cTn id="49" dur="2000" fill="hold"/>
                                        <p:tgtEl>
                                          <p:spTgt spid="409610"/>
                                        </p:tgtEl>
                                        <p:attrNameLst>
                                          <p:attrName>ppt_h</p:attrName>
                                        </p:attrNameLst>
                                      </p:cBhvr>
                                      <p:tavLst>
                                        <p:tav tm="0">
                                          <p:val>
                                            <p:fltVal val="0"/>
                                          </p:val>
                                        </p:tav>
                                        <p:tav tm="100000">
                                          <p:val>
                                            <p:strVal val="#ppt_h"/>
                                          </p:val>
                                        </p:tav>
                                      </p:tavLst>
                                    </p:anim>
                                    <p:animEffect transition="in" filter="fade">
                                      <p:cBhvr>
                                        <p:cTn id="50" dur="2000"/>
                                        <p:tgtEl>
                                          <p:spTgt spid="409610"/>
                                        </p:tgtEl>
                                      </p:cBhvr>
                                    </p:animEffect>
                                  </p:childTnLst>
                                </p:cTn>
                              </p:par>
                            </p:childTnLst>
                          </p:cTn>
                        </p:par>
                      </p:childTnLst>
                    </p:cTn>
                  </p:par>
                  <p:par>
                    <p:cTn id="51" fill="hold" nodeType="clickPar">
                      <p:stCondLst>
                        <p:cond delay="indefinite"/>
                      </p:stCondLst>
                      <p:childTnLst>
                        <p:par>
                          <p:cTn id="52" fill="hold" nodeType="withGroup">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409605"/>
                                        </p:tgtEl>
                                        <p:attrNameLst>
                                          <p:attrName>style.visibility</p:attrName>
                                        </p:attrNameLst>
                                      </p:cBhvr>
                                      <p:to>
                                        <p:strVal val="visible"/>
                                      </p:to>
                                    </p:set>
                                    <p:animEffect transition="in" filter="wipe(left)">
                                      <p:cBhvr>
                                        <p:cTn id="55" dur="1000"/>
                                        <p:tgtEl>
                                          <p:spTgt spid="409605"/>
                                        </p:tgtEl>
                                      </p:cBhvr>
                                    </p:animEffect>
                                  </p:childTnLst>
                                </p:cTn>
                              </p:par>
                            </p:childTnLst>
                          </p:cTn>
                        </p:par>
                      </p:childTnLst>
                    </p:cTn>
                  </p:par>
                  <p:par>
                    <p:cTn id="56" fill="hold" nodeType="clickPar">
                      <p:stCondLst>
                        <p:cond delay="indefinite"/>
                      </p:stCondLst>
                      <p:childTnLst>
                        <p:par>
                          <p:cTn id="57" fill="hold" nodeType="withGroup">
                            <p:stCondLst>
                              <p:cond delay="0"/>
                            </p:stCondLst>
                            <p:childTnLst>
                              <p:par>
                                <p:cTn id="58" presetID="9" presetClass="entr" presetSubtype="0" fill="hold" grpId="0" nodeType="clickEffect">
                                  <p:stCondLst>
                                    <p:cond delay="0"/>
                                  </p:stCondLst>
                                  <p:childTnLst>
                                    <p:set>
                                      <p:cBhvr>
                                        <p:cTn id="59" dur="1" fill="hold">
                                          <p:stCondLst>
                                            <p:cond delay="0"/>
                                          </p:stCondLst>
                                        </p:cTn>
                                        <p:tgtEl>
                                          <p:spTgt spid="409617"/>
                                        </p:tgtEl>
                                        <p:attrNameLst>
                                          <p:attrName>style.visibility</p:attrName>
                                        </p:attrNameLst>
                                      </p:cBhvr>
                                      <p:to>
                                        <p:strVal val="visible"/>
                                      </p:to>
                                    </p:set>
                                    <p:animEffect transition="in" filter="dissolve">
                                      <p:cBhvr>
                                        <p:cTn id="60" dur="2000"/>
                                        <p:tgtEl>
                                          <p:spTgt spid="409617"/>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409609"/>
                                        </p:tgtEl>
                                        <p:attrNameLst>
                                          <p:attrName>style.visibility</p:attrName>
                                        </p:attrNameLst>
                                      </p:cBhvr>
                                      <p:to>
                                        <p:strVal val="visible"/>
                                      </p:to>
                                    </p:set>
                                    <p:animEffect transition="in" filter="wipe(left)">
                                      <p:cBhvr>
                                        <p:cTn id="63" dur="1000"/>
                                        <p:tgtEl>
                                          <p:spTgt spid="409609"/>
                                        </p:tgtEl>
                                      </p:cBhvr>
                                    </p:animEffect>
                                  </p:childTnLst>
                                </p:cTn>
                              </p:par>
                            </p:childTnLst>
                          </p:cTn>
                        </p:par>
                      </p:childTnLst>
                    </p:cTn>
                  </p:par>
                  <p:par>
                    <p:cTn id="64" fill="hold" nodeType="clickPar">
                      <p:stCondLst>
                        <p:cond delay="indefinite"/>
                      </p:stCondLst>
                      <p:childTnLst>
                        <p:par>
                          <p:cTn id="65" fill="hold" nodeType="withGroup">
                            <p:stCondLst>
                              <p:cond delay="0"/>
                            </p:stCondLst>
                            <p:childTnLst>
                              <p:par>
                                <p:cTn id="66" presetID="22" presetClass="entr" presetSubtype="8" fill="hold" grpId="0" nodeType="clickEffect">
                                  <p:stCondLst>
                                    <p:cond delay="0"/>
                                  </p:stCondLst>
                                  <p:childTnLst>
                                    <p:set>
                                      <p:cBhvr>
                                        <p:cTn id="67" dur="1" fill="hold">
                                          <p:stCondLst>
                                            <p:cond delay="0"/>
                                          </p:stCondLst>
                                        </p:cTn>
                                        <p:tgtEl>
                                          <p:spTgt spid="409604"/>
                                        </p:tgtEl>
                                        <p:attrNameLst>
                                          <p:attrName>style.visibility</p:attrName>
                                        </p:attrNameLst>
                                      </p:cBhvr>
                                      <p:to>
                                        <p:strVal val="visible"/>
                                      </p:to>
                                    </p:set>
                                    <p:animEffect transition="in" filter="wipe(left)">
                                      <p:cBhvr>
                                        <p:cTn id="68" dur="1000"/>
                                        <p:tgtEl>
                                          <p:spTgt spid="409604"/>
                                        </p:tgtEl>
                                      </p:cBhvr>
                                    </p:animEffect>
                                  </p:childTnLst>
                                </p:cTn>
                              </p:par>
                            </p:childTnLst>
                          </p:cTn>
                        </p:par>
                      </p:childTnLst>
                    </p:cTn>
                  </p:par>
                  <p:par>
                    <p:cTn id="69" fill="hold" nodeType="clickPar">
                      <p:stCondLst>
                        <p:cond delay="indefinite"/>
                      </p:stCondLst>
                      <p:childTnLst>
                        <p:par>
                          <p:cTn id="70" fill="hold" nodeType="withGroup">
                            <p:stCondLst>
                              <p:cond delay="0"/>
                            </p:stCondLst>
                            <p:childTnLst>
                              <p:par>
                                <p:cTn id="71" presetID="23" presetClass="entr" presetSubtype="32" fill="hold" nodeType="clickEffect">
                                  <p:stCondLst>
                                    <p:cond delay="0"/>
                                  </p:stCondLst>
                                  <p:childTnLst>
                                    <p:set>
                                      <p:cBhvr>
                                        <p:cTn id="72" dur="1" fill="hold">
                                          <p:stCondLst>
                                            <p:cond delay="0"/>
                                          </p:stCondLst>
                                        </p:cTn>
                                        <p:tgtEl>
                                          <p:spTgt spid="409613"/>
                                        </p:tgtEl>
                                        <p:attrNameLst>
                                          <p:attrName>style.visibility</p:attrName>
                                        </p:attrNameLst>
                                      </p:cBhvr>
                                      <p:to>
                                        <p:strVal val="visible"/>
                                      </p:to>
                                    </p:set>
                                    <p:anim calcmode="lin" valueType="num">
                                      <p:cBhvr>
                                        <p:cTn id="73" dur="1000" fill="hold"/>
                                        <p:tgtEl>
                                          <p:spTgt spid="409613"/>
                                        </p:tgtEl>
                                        <p:attrNameLst>
                                          <p:attrName>ppt_w</p:attrName>
                                        </p:attrNameLst>
                                      </p:cBhvr>
                                      <p:tavLst>
                                        <p:tav tm="0">
                                          <p:val>
                                            <p:strVal val="4*#ppt_w"/>
                                          </p:val>
                                        </p:tav>
                                        <p:tav tm="100000">
                                          <p:val>
                                            <p:strVal val="#ppt_w"/>
                                          </p:val>
                                        </p:tav>
                                      </p:tavLst>
                                    </p:anim>
                                    <p:anim calcmode="lin" valueType="num">
                                      <p:cBhvr>
                                        <p:cTn id="74" dur="1000" fill="hold"/>
                                        <p:tgtEl>
                                          <p:spTgt spid="409613"/>
                                        </p:tgtEl>
                                        <p:attrNameLst>
                                          <p:attrName>ppt_h</p:attrName>
                                        </p:attrNameLst>
                                      </p:cBhvr>
                                      <p:tavLst>
                                        <p:tav tm="0">
                                          <p:val>
                                            <p:strVal val="4*#ppt_h"/>
                                          </p:val>
                                        </p:tav>
                                        <p:tav tm="100000">
                                          <p:val>
                                            <p:strVal val="#ppt_h"/>
                                          </p:val>
                                        </p:tav>
                                      </p:tavLst>
                                    </p:anim>
                                  </p:childTnLst>
                                </p:cTn>
                              </p:par>
                              <p:par>
                                <p:cTn id="75" presetID="22" presetClass="entr" presetSubtype="8" fill="hold" grpId="0" nodeType="withEffect">
                                  <p:stCondLst>
                                    <p:cond delay="0"/>
                                  </p:stCondLst>
                                  <p:childTnLst>
                                    <p:set>
                                      <p:cBhvr>
                                        <p:cTn id="76" dur="1" fill="hold">
                                          <p:stCondLst>
                                            <p:cond delay="0"/>
                                          </p:stCondLst>
                                        </p:cTn>
                                        <p:tgtEl>
                                          <p:spTgt spid="409606"/>
                                        </p:tgtEl>
                                        <p:attrNameLst>
                                          <p:attrName>style.visibility</p:attrName>
                                        </p:attrNameLst>
                                      </p:cBhvr>
                                      <p:to>
                                        <p:strVal val="visible"/>
                                      </p:to>
                                    </p:set>
                                    <p:animEffect transition="in" filter="wipe(left)">
                                      <p:cBhvr>
                                        <p:cTn id="77" dur="1000"/>
                                        <p:tgtEl>
                                          <p:spTgt spid="4096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02" grpId="0" animBg="1"/>
      <p:bldP spid="409603" grpId="0" animBg="1"/>
      <p:bldP spid="409604" grpId="0" animBg="1"/>
      <p:bldP spid="409605" grpId="0" animBg="1"/>
      <p:bldP spid="409606" grpId="0"/>
      <p:bldP spid="409607" grpId="0"/>
      <p:bldP spid="409608" grpId="0"/>
      <p:bldP spid="409609" grpId="0"/>
      <p:bldP spid="409610" grpId="0"/>
      <p:bldP spid="409611" grpId="0" animBg="1"/>
      <p:bldP spid="409612" grpId="0"/>
      <p:bldP spid="409614" grpId="0" animBg="1"/>
      <p:bldP spid="409615" grpId="0" animBg="1"/>
      <p:bldP spid="409616" grpId="0" animBg="1"/>
      <p:bldP spid="40961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28" y="2348880"/>
            <a:ext cx="8484290" cy="3672408"/>
          </a:xfrm>
          <a:prstGeom prst="rect">
            <a:avLst/>
          </a:prstGeom>
        </p:spPr>
      </p:pic>
      <p:sp>
        <p:nvSpPr>
          <p:cNvPr id="3" name="Text Box 2"/>
          <p:cNvSpPr txBox="1">
            <a:spLocks noChangeArrowheads="1"/>
          </p:cNvSpPr>
          <p:nvPr/>
        </p:nvSpPr>
        <p:spPr bwMode="auto">
          <a:xfrm>
            <a:off x="1403980" y="6123412"/>
            <a:ext cx="584629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00"/>
                </a:solidFill>
                <a:ea typeface="楷体_GB2312" pitchFamily="49" charset="-122"/>
              </a:rPr>
              <a:t>全世界最大的十座水电站（截至</a:t>
            </a:r>
            <a:r>
              <a:rPr lang="en-US" altLang="zh-CN" dirty="0">
                <a:solidFill>
                  <a:srgbClr val="FFFF00"/>
                </a:solidFill>
                <a:ea typeface="楷体_GB2312" pitchFamily="49" charset="-122"/>
              </a:rPr>
              <a:t>2022</a:t>
            </a:r>
            <a:r>
              <a:rPr lang="zh-CN" altLang="en-US" dirty="0">
                <a:solidFill>
                  <a:srgbClr val="FFFF00"/>
                </a:solidFill>
                <a:ea typeface="楷体_GB2312" pitchFamily="49" charset="-122"/>
              </a:rPr>
              <a:t>年底）</a:t>
            </a: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694" y="302539"/>
            <a:ext cx="3888432" cy="1944216"/>
          </a:xfrm>
          <a:prstGeom prst="rect">
            <a:avLst/>
          </a:prstGeom>
        </p:spPr>
      </p:pic>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9563" y="302540"/>
            <a:ext cx="4226893" cy="1944216"/>
          </a:xfrm>
          <a:prstGeom prst="rect">
            <a:avLst/>
          </a:prstGeom>
        </p:spPr>
      </p:pic>
    </p:spTree>
    <p:extLst>
      <p:ext uri="{BB962C8B-B14F-4D97-AF65-F5344CB8AC3E}">
        <p14:creationId xmlns:p14="http://schemas.microsoft.com/office/powerpoint/2010/main" val="559211738"/>
      </p:ext>
    </p:extLst>
  </p:cSld>
  <p:clrMapOvr>
    <a:masterClrMapping/>
  </p:clrMapOvr>
  <p:transition spd="slow">
    <p:wipe dir="d"/>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Text Box 2"/>
          <p:cNvSpPr txBox="1">
            <a:spLocks noChangeArrowheads="1"/>
          </p:cNvSpPr>
          <p:nvPr/>
        </p:nvSpPr>
        <p:spPr bwMode="auto">
          <a:xfrm>
            <a:off x="827088" y="523875"/>
            <a:ext cx="3276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00FFFF"/>
                </a:solidFill>
                <a:ea typeface="楷体_GB2312" pitchFamily="49" charset="-122"/>
              </a:rPr>
              <a:t>★ </a:t>
            </a:r>
            <a:r>
              <a:rPr lang="zh-CN" altLang="en-US">
                <a:solidFill>
                  <a:srgbClr val="00FFFF"/>
                </a:solidFill>
                <a:latin typeface="楷体_GB2312" pitchFamily="49" charset="-122"/>
                <a:ea typeface="楷体_GB2312" pitchFamily="49" charset="-122"/>
              </a:rPr>
              <a:t>补偿法</a:t>
            </a:r>
          </a:p>
        </p:txBody>
      </p:sp>
      <p:graphicFrame>
        <p:nvGraphicFramePr>
          <p:cNvPr id="410627" name="Object 3"/>
          <p:cNvGraphicFramePr>
            <a:graphicFrameLocks/>
          </p:cNvGraphicFramePr>
          <p:nvPr/>
        </p:nvGraphicFramePr>
        <p:xfrm>
          <a:off x="1258888" y="1700213"/>
          <a:ext cx="4876800" cy="914400"/>
        </p:xfrm>
        <a:graphic>
          <a:graphicData uri="http://schemas.openxmlformats.org/presentationml/2006/ole">
            <mc:AlternateContent xmlns:mc="http://schemas.openxmlformats.org/markup-compatibility/2006">
              <mc:Choice xmlns:v="urn:schemas-microsoft-com:vml" Requires="v">
                <p:oleObj spid="_x0000_s23554" name="Equation" r:id="rId3" imgW="4810083" imgH="847759" progId="Equation.3">
                  <p:embed/>
                </p:oleObj>
              </mc:Choice>
              <mc:Fallback>
                <p:oleObj name="Equation" r:id="rId3" imgW="4810083" imgH="847759"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8888" y="1700213"/>
                        <a:ext cx="48768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410628" name="Object 4"/>
          <p:cNvGraphicFramePr>
            <a:graphicFrameLocks/>
          </p:cNvGraphicFramePr>
          <p:nvPr/>
        </p:nvGraphicFramePr>
        <p:xfrm>
          <a:off x="827088" y="1125538"/>
          <a:ext cx="1954212" cy="431800"/>
        </p:xfrm>
        <a:graphic>
          <a:graphicData uri="http://schemas.openxmlformats.org/presentationml/2006/ole">
            <mc:AlternateContent xmlns:mc="http://schemas.openxmlformats.org/markup-compatibility/2006">
              <mc:Choice xmlns:v="urn:schemas-microsoft-com:vml" Requires="v">
                <p:oleObj spid="_x0000_s23555" name="Equation" r:id="rId5" imgW="1886035" imgH="361882" progId="Equation.3">
                  <p:embed/>
                </p:oleObj>
              </mc:Choice>
              <mc:Fallback>
                <p:oleObj name="Equation" r:id="rId5" imgW="1886035" imgH="361882"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27088" y="1125538"/>
                        <a:ext cx="1954212" cy="43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410629" name="Oval 5"/>
          <p:cNvSpPr>
            <a:spLocks noChangeArrowheads="1"/>
          </p:cNvSpPr>
          <p:nvPr/>
        </p:nvSpPr>
        <p:spPr bwMode="auto">
          <a:xfrm>
            <a:off x="6470650" y="2014538"/>
            <a:ext cx="2133600" cy="762000"/>
          </a:xfrm>
          <a:prstGeom prst="ellipse">
            <a:avLst/>
          </a:prstGeom>
          <a:solidFill>
            <a:schemeClr val="accent1"/>
          </a:solidFill>
          <a:ln w="28575">
            <a:solidFill>
              <a:srgbClr val="00FF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410630" name="Oval 6"/>
          <p:cNvSpPr>
            <a:spLocks noChangeArrowheads="1"/>
          </p:cNvSpPr>
          <p:nvPr/>
        </p:nvSpPr>
        <p:spPr bwMode="auto">
          <a:xfrm>
            <a:off x="6927850" y="2205038"/>
            <a:ext cx="1219200" cy="381000"/>
          </a:xfrm>
          <a:prstGeom prst="ellipse">
            <a:avLst/>
          </a:prstGeom>
          <a:solidFill>
            <a:srgbClr val="006699"/>
          </a:solidFill>
          <a:ln w="28575">
            <a:solidFill>
              <a:srgbClr val="00FF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410631" name="Line 7"/>
          <p:cNvSpPr>
            <a:spLocks noChangeShapeType="1"/>
          </p:cNvSpPr>
          <p:nvPr/>
        </p:nvSpPr>
        <p:spPr bwMode="auto">
          <a:xfrm flipV="1">
            <a:off x="7537450" y="1287463"/>
            <a:ext cx="0" cy="1066800"/>
          </a:xfrm>
          <a:prstGeom prst="line">
            <a:avLst/>
          </a:prstGeom>
          <a:noFill/>
          <a:ln w="28575">
            <a:solidFill>
              <a:srgbClr val="FFFF6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0632" name="Line 8"/>
          <p:cNvSpPr>
            <a:spLocks noChangeShapeType="1"/>
          </p:cNvSpPr>
          <p:nvPr/>
        </p:nvSpPr>
        <p:spPr bwMode="auto">
          <a:xfrm>
            <a:off x="7537450" y="2378075"/>
            <a:ext cx="609600" cy="0"/>
          </a:xfrm>
          <a:prstGeom prst="line">
            <a:avLst/>
          </a:prstGeom>
          <a:noFill/>
          <a:ln w="28575">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0634" name="Line 10"/>
          <p:cNvSpPr>
            <a:spLocks noChangeShapeType="1"/>
          </p:cNvSpPr>
          <p:nvPr/>
        </p:nvSpPr>
        <p:spPr bwMode="auto">
          <a:xfrm>
            <a:off x="7537450" y="2378075"/>
            <a:ext cx="457200" cy="381000"/>
          </a:xfrm>
          <a:prstGeom prst="line">
            <a:avLst/>
          </a:prstGeom>
          <a:noFill/>
          <a:ln w="38100">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410635" name="Object 11"/>
          <p:cNvGraphicFramePr>
            <a:graphicFrameLocks noChangeAspect="1"/>
          </p:cNvGraphicFramePr>
          <p:nvPr/>
        </p:nvGraphicFramePr>
        <p:xfrm>
          <a:off x="7918450" y="2794000"/>
          <a:ext cx="406400" cy="419100"/>
        </p:xfrm>
        <a:graphic>
          <a:graphicData uri="http://schemas.openxmlformats.org/presentationml/2006/ole">
            <mc:AlternateContent xmlns:mc="http://schemas.openxmlformats.org/markup-compatibility/2006">
              <mc:Choice xmlns:v="urn:schemas-microsoft-com:vml" Requires="v">
                <p:oleObj spid="_x0000_s23556" name="Equation" r:id="rId7" imgW="343069" imgH="352391" progId="Equation.3">
                  <p:embed/>
                </p:oleObj>
              </mc:Choice>
              <mc:Fallback>
                <p:oleObj name="Equation" r:id="rId7" imgW="343069" imgH="352391"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918450" y="2794000"/>
                        <a:ext cx="406400" cy="419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410636" name="Text Box 12"/>
          <p:cNvSpPr txBox="1">
            <a:spLocks noChangeArrowheads="1"/>
          </p:cNvSpPr>
          <p:nvPr/>
        </p:nvSpPr>
        <p:spPr bwMode="auto">
          <a:xfrm>
            <a:off x="7653338" y="1027113"/>
            <a:ext cx="3968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rPr>
              <a:t>P</a:t>
            </a:r>
          </a:p>
        </p:txBody>
      </p:sp>
      <p:grpSp>
        <p:nvGrpSpPr>
          <p:cNvPr id="410637" name="Group 13"/>
          <p:cNvGrpSpPr>
            <a:grpSpLocks/>
          </p:cNvGrpSpPr>
          <p:nvPr/>
        </p:nvGrpSpPr>
        <p:grpSpPr bwMode="auto">
          <a:xfrm>
            <a:off x="6991350" y="660400"/>
            <a:ext cx="549275" cy="2016125"/>
            <a:chOff x="4310" y="2090"/>
            <a:chExt cx="346" cy="1270"/>
          </a:xfrm>
        </p:grpSpPr>
        <p:sp>
          <p:nvSpPr>
            <p:cNvPr id="31790" name="Line 14"/>
            <p:cNvSpPr>
              <a:spLocks noChangeShapeType="1"/>
            </p:cNvSpPr>
            <p:nvPr/>
          </p:nvSpPr>
          <p:spPr bwMode="auto">
            <a:xfrm flipV="1">
              <a:off x="4656" y="2160"/>
              <a:ext cx="0" cy="1008"/>
            </a:xfrm>
            <a:prstGeom prst="line">
              <a:avLst/>
            </a:prstGeom>
            <a:noFill/>
            <a:ln w="28575">
              <a:solidFill>
                <a:schemeClr val="bg1"/>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1791" name="Text Box 15"/>
            <p:cNvSpPr txBox="1">
              <a:spLocks noChangeArrowheads="1"/>
            </p:cNvSpPr>
            <p:nvPr/>
          </p:nvSpPr>
          <p:spPr bwMode="auto">
            <a:xfrm>
              <a:off x="4310" y="2090"/>
              <a:ext cx="212"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rPr>
                <a:t>x</a:t>
              </a:r>
            </a:p>
          </p:txBody>
        </p:sp>
        <p:sp>
          <p:nvSpPr>
            <p:cNvPr id="31792" name="Text Box 16"/>
            <p:cNvSpPr txBox="1">
              <a:spLocks noChangeArrowheads="1"/>
            </p:cNvSpPr>
            <p:nvPr/>
          </p:nvSpPr>
          <p:spPr bwMode="auto">
            <a:xfrm>
              <a:off x="4391" y="3072"/>
              <a:ext cx="255"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FF"/>
                  </a:solidFill>
                </a:rPr>
                <a:t>O</a:t>
              </a:r>
            </a:p>
          </p:txBody>
        </p:sp>
      </p:grpSp>
      <p:sp>
        <p:nvSpPr>
          <p:cNvPr id="410641" name="Oval 17"/>
          <p:cNvSpPr>
            <a:spLocks noChangeArrowheads="1"/>
          </p:cNvSpPr>
          <p:nvPr/>
        </p:nvSpPr>
        <p:spPr bwMode="auto">
          <a:xfrm>
            <a:off x="7496175" y="1211263"/>
            <a:ext cx="76200" cy="76200"/>
          </a:xfrm>
          <a:prstGeom prst="ellipse">
            <a:avLst/>
          </a:prstGeom>
          <a:solidFill>
            <a:srgbClr val="FF3300"/>
          </a:solidFill>
          <a:ln w="9525">
            <a:solidFill>
              <a:srgbClr val="FF33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grpSp>
        <p:nvGrpSpPr>
          <p:cNvPr id="410642" name="Group 18"/>
          <p:cNvGrpSpPr>
            <a:grpSpLocks/>
          </p:cNvGrpSpPr>
          <p:nvPr/>
        </p:nvGrpSpPr>
        <p:grpSpPr bwMode="auto">
          <a:xfrm>
            <a:off x="6137275" y="4103688"/>
            <a:ext cx="1674813" cy="2066925"/>
            <a:chOff x="3866" y="2585"/>
            <a:chExt cx="1055" cy="1302"/>
          </a:xfrm>
        </p:grpSpPr>
        <p:sp>
          <p:nvSpPr>
            <p:cNvPr id="31784" name="Line 19"/>
            <p:cNvSpPr>
              <a:spLocks noChangeShapeType="1"/>
            </p:cNvSpPr>
            <p:nvPr/>
          </p:nvSpPr>
          <p:spPr bwMode="auto">
            <a:xfrm>
              <a:off x="4272" y="2585"/>
              <a:ext cx="0" cy="1302"/>
            </a:xfrm>
            <a:prstGeom prst="line">
              <a:avLst/>
            </a:prstGeom>
            <a:noFill/>
            <a:ln w="9525">
              <a:solidFill>
                <a:srgbClr val="FFFF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aphicFrame>
          <p:nvGraphicFramePr>
            <p:cNvPr id="31785" name="Object 20"/>
            <p:cNvGraphicFramePr>
              <a:graphicFrameLocks noChangeAspect="1"/>
            </p:cNvGraphicFramePr>
            <p:nvPr/>
          </p:nvGraphicFramePr>
          <p:xfrm>
            <a:off x="3866" y="3236"/>
            <a:ext cx="189" cy="260"/>
          </p:xfrm>
          <a:graphic>
            <a:graphicData uri="http://schemas.openxmlformats.org/presentationml/2006/ole">
              <mc:AlternateContent xmlns:mc="http://schemas.openxmlformats.org/markup-compatibility/2006">
                <mc:Choice xmlns:v="urn:schemas-microsoft-com:vml" Requires="v">
                  <p:oleObj spid="_x0000_s23557" name="Equation" r:id="rId9" imgW="85683" imgH="114198" progId="Equation.DSMT4">
                    <p:embed/>
                  </p:oleObj>
                </mc:Choice>
                <mc:Fallback>
                  <p:oleObj name="Equation" r:id="rId9" imgW="85683" imgH="114198" progId="Equation.DSMT4">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866" y="3236"/>
                          <a:ext cx="189" cy="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1786" name="Object 21"/>
            <p:cNvGraphicFramePr>
              <a:graphicFrameLocks noChangeAspect="1"/>
            </p:cNvGraphicFramePr>
            <p:nvPr/>
          </p:nvGraphicFramePr>
          <p:xfrm>
            <a:off x="4353" y="3093"/>
            <a:ext cx="325" cy="291"/>
          </p:xfrm>
          <a:graphic>
            <a:graphicData uri="http://schemas.openxmlformats.org/presentationml/2006/ole">
              <mc:AlternateContent xmlns:mc="http://schemas.openxmlformats.org/markup-compatibility/2006">
                <mc:Choice xmlns:v="urn:schemas-microsoft-com:vml" Requires="v">
                  <p:oleObj spid="_x0000_s23558" name="Equation" r:id="rId11" imgW="161883" imgH="114198" progId="Equation.DSMT4">
                    <p:embed/>
                  </p:oleObj>
                </mc:Choice>
                <mc:Fallback>
                  <p:oleObj name="Equation" r:id="rId11" imgW="161883" imgH="114198" progId="Equation.DSMT4">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4353" y="3093"/>
                          <a:ext cx="325" cy="2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1787" name="Line 22"/>
            <p:cNvSpPr>
              <a:spLocks noChangeShapeType="1"/>
            </p:cNvSpPr>
            <p:nvPr/>
          </p:nvSpPr>
          <p:spPr bwMode="auto">
            <a:xfrm>
              <a:off x="4029" y="3236"/>
              <a:ext cx="243" cy="0"/>
            </a:xfrm>
            <a:prstGeom prst="line">
              <a:avLst/>
            </a:prstGeom>
            <a:noFill/>
            <a:ln w="9525">
              <a:solidFill>
                <a:srgbClr val="FFFF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aphicFrame>
          <p:nvGraphicFramePr>
            <p:cNvPr id="31788" name="Object 23"/>
            <p:cNvGraphicFramePr>
              <a:graphicFrameLocks noChangeAspect="1"/>
            </p:cNvGraphicFramePr>
            <p:nvPr/>
          </p:nvGraphicFramePr>
          <p:xfrm>
            <a:off x="4353" y="3399"/>
            <a:ext cx="568" cy="255"/>
          </p:xfrm>
          <a:graphic>
            <a:graphicData uri="http://schemas.openxmlformats.org/presentationml/2006/ole">
              <mc:AlternateContent xmlns:mc="http://schemas.openxmlformats.org/markup-compatibility/2006">
                <mc:Choice xmlns:v="urn:schemas-microsoft-com:vml" Requires="v">
                  <p:oleObj spid="_x0000_s23559" name="Equation" r:id="rId13" imgW="399965" imgH="114198" progId="Equation.DSMT4">
                    <p:embed/>
                  </p:oleObj>
                </mc:Choice>
                <mc:Fallback>
                  <p:oleObj name="Equation" r:id="rId13" imgW="399965" imgH="114198" progId="Equation.DSMT4">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4353" y="3399"/>
                          <a:ext cx="568" cy="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1789" name="Object 24"/>
            <p:cNvGraphicFramePr>
              <a:graphicFrameLocks noChangeAspect="1"/>
            </p:cNvGraphicFramePr>
            <p:nvPr/>
          </p:nvGraphicFramePr>
          <p:xfrm>
            <a:off x="4056" y="3007"/>
            <a:ext cx="162" cy="199"/>
          </p:xfrm>
          <a:graphic>
            <a:graphicData uri="http://schemas.openxmlformats.org/presentationml/2006/ole">
              <mc:AlternateContent xmlns:mc="http://schemas.openxmlformats.org/markup-compatibility/2006">
                <mc:Choice xmlns:v="urn:schemas-microsoft-com:vml" Requires="v">
                  <p:oleObj spid="_x0000_s23560" name="Equation" r:id="rId15" imgW="85683" imgH="95216" progId="Equation.DSMT4">
                    <p:embed/>
                  </p:oleObj>
                </mc:Choice>
                <mc:Fallback>
                  <p:oleObj name="Equation" r:id="rId15" imgW="85683" imgH="95216" progId="Equation.DSMT4">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056" y="3007"/>
                          <a:ext cx="162" cy="1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grpSp>
        <p:nvGrpSpPr>
          <p:cNvPr id="410649" name="Group 25"/>
          <p:cNvGrpSpPr>
            <a:grpSpLocks/>
          </p:cNvGrpSpPr>
          <p:nvPr/>
        </p:nvGrpSpPr>
        <p:grpSpPr bwMode="auto">
          <a:xfrm>
            <a:off x="4592638" y="3741738"/>
            <a:ext cx="773112" cy="2711450"/>
            <a:chOff x="2893" y="2357"/>
            <a:chExt cx="487" cy="1708"/>
          </a:xfrm>
        </p:grpSpPr>
        <p:sp useBgFill="1">
          <p:nvSpPr>
            <p:cNvPr id="31778" name="AutoShape 26"/>
            <p:cNvSpPr>
              <a:spLocks noChangeArrowheads="1"/>
            </p:cNvSpPr>
            <p:nvPr/>
          </p:nvSpPr>
          <p:spPr bwMode="auto">
            <a:xfrm>
              <a:off x="2893" y="2601"/>
              <a:ext cx="487" cy="1301"/>
            </a:xfrm>
            <a:prstGeom prst="can">
              <a:avLst>
                <a:gd name="adj" fmla="val 66786"/>
              </a:avLst>
            </a:prstGeom>
            <a:ln w="9525">
              <a:solidFill>
                <a:srgbClr val="FFFF00"/>
              </a:solidFill>
              <a:round/>
              <a:headEnd/>
              <a:tailEnd/>
            </a:ln>
          </p:spPr>
          <p:txBody>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useBgFill="1">
          <p:nvSpPr>
            <p:cNvPr id="31779" name="Line 27"/>
            <p:cNvSpPr>
              <a:spLocks noChangeShapeType="1"/>
            </p:cNvSpPr>
            <p:nvPr/>
          </p:nvSpPr>
          <p:spPr bwMode="auto">
            <a:xfrm flipH="1" flipV="1">
              <a:off x="2994" y="2624"/>
              <a:ext cx="128" cy="148"/>
            </a:xfrm>
            <a:prstGeom prst="line">
              <a:avLst/>
            </a:prstGeom>
            <a:ln w="9525">
              <a:solidFill>
                <a:srgbClr val="FFFF00"/>
              </a:solidFill>
              <a:round/>
              <a:headEnd/>
              <a:tailEnd/>
            </a:ln>
          </p:spPr>
          <p:txBody>
            <a:bodyPr/>
            <a:lstStyle/>
            <a:p>
              <a:endParaRPr lang="zh-CN" altLang="en-US"/>
            </a:p>
          </p:txBody>
        </p:sp>
        <p:graphicFrame>
          <p:nvGraphicFramePr>
            <p:cNvPr id="31780" name="Object 28"/>
            <p:cNvGraphicFramePr>
              <a:graphicFrameLocks noChangeAspect="1"/>
            </p:cNvGraphicFramePr>
            <p:nvPr/>
          </p:nvGraphicFramePr>
          <p:xfrm>
            <a:off x="2893" y="3007"/>
            <a:ext cx="324" cy="240"/>
          </p:xfrm>
          <a:graphic>
            <a:graphicData uri="http://schemas.openxmlformats.org/presentationml/2006/ole">
              <mc:AlternateContent xmlns:mc="http://schemas.openxmlformats.org/markup-compatibility/2006">
                <mc:Choice xmlns:v="urn:schemas-microsoft-com:vml" Requires="v">
                  <p:oleObj spid="_x0000_s23561" name="Equation" r:id="rId17" imgW="171365" imgH="85725" progId="Equation.DSMT4">
                    <p:embed/>
                  </p:oleObj>
                </mc:Choice>
                <mc:Fallback>
                  <p:oleObj name="Equation" r:id="rId17" imgW="171365" imgH="85725" progId="Equation.DSMT4">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2893" y="3007"/>
                          <a:ext cx="324"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useBgFill="1">
          <p:nvSpPr>
            <p:cNvPr id="31781" name="Line 29"/>
            <p:cNvSpPr>
              <a:spLocks noChangeShapeType="1"/>
            </p:cNvSpPr>
            <p:nvPr/>
          </p:nvSpPr>
          <p:spPr bwMode="auto">
            <a:xfrm>
              <a:off x="3116" y="2357"/>
              <a:ext cx="0" cy="1708"/>
            </a:xfrm>
            <a:prstGeom prst="line">
              <a:avLst/>
            </a:prstGeom>
            <a:ln w="9525">
              <a:solidFill>
                <a:srgbClr val="FFFF00"/>
              </a:solidFill>
              <a:prstDash val="dashDot"/>
              <a:round/>
              <a:headEnd/>
              <a:tailEnd/>
            </a:ln>
          </p:spPr>
          <p:txBody>
            <a:bodyPr/>
            <a:lstStyle/>
            <a:p>
              <a:endParaRPr lang="zh-CN" altLang="en-US"/>
            </a:p>
          </p:txBody>
        </p:sp>
        <p:graphicFrame>
          <p:nvGraphicFramePr>
            <p:cNvPr id="31782" name="Object 30"/>
            <p:cNvGraphicFramePr>
              <a:graphicFrameLocks noChangeAspect="1"/>
            </p:cNvGraphicFramePr>
            <p:nvPr/>
          </p:nvGraphicFramePr>
          <p:xfrm>
            <a:off x="2947" y="3247"/>
            <a:ext cx="181" cy="249"/>
          </p:xfrm>
          <a:graphic>
            <a:graphicData uri="http://schemas.openxmlformats.org/presentationml/2006/ole">
              <mc:AlternateContent xmlns:mc="http://schemas.openxmlformats.org/markup-compatibility/2006">
                <mc:Choice xmlns:v="urn:schemas-microsoft-com:vml" Requires="v">
                  <p:oleObj spid="_x0000_s23562" name="Equation" r:id="rId19" imgW="85683" imgH="114198" progId="Equation.DSMT4">
                    <p:embed/>
                  </p:oleObj>
                </mc:Choice>
                <mc:Fallback>
                  <p:oleObj name="Equation" r:id="rId19" imgW="85683" imgH="114198" progId="Equation.DSMT4">
                    <p:embed/>
                    <p:pic>
                      <p:nvPicPr>
                        <p:cNvPr id="0" name=""/>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2947" y="3247"/>
                          <a:ext cx="181" cy="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1783" name="Object 31"/>
            <p:cNvGraphicFramePr>
              <a:graphicFrameLocks noChangeAspect="1"/>
            </p:cNvGraphicFramePr>
            <p:nvPr/>
          </p:nvGraphicFramePr>
          <p:xfrm>
            <a:off x="3136" y="2682"/>
            <a:ext cx="199" cy="244"/>
          </p:xfrm>
          <a:graphic>
            <a:graphicData uri="http://schemas.openxmlformats.org/presentationml/2006/ole">
              <mc:AlternateContent xmlns:mc="http://schemas.openxmlformats.org/markup-compatibility/2006">
                <mc:Choice xmlns:v="urn:schemas-microsoft-com:vml" Requires="v">
                  <p:oleObj spid="_x0000_s23563" name="Equation" r:id="rId21" imgW="85683" imgH="95216" progId="Equation.DSMT4">
                    <p:embed/>
                  </p:oleObj>
                </mc:Choice>
                <mc:Fallback>
                  <p:oleObj name="Equation" r:id="rId21" imgW="85683" imgH="95216" progId="Equation.DSMT4">
                    <p:embed/>
                    <p:pic>
                      <p:nvPicPr>
                        <p:cNvPr id="0" name=""/>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136" y="2682"/>
                          <a:ext cx="199" cy="2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grpSp>
        <p:nvGrpSpPr>
          <p:cNvPr id="410656" name="Group 32"/>
          <p:cNvGrpSpPr>
            <a:grpSpLocks/>
          </p:cNvGrpSpPr>
          <p:nvPr/>
        </p:nvGrpSpPr>
        <p:grpSpPr bwMode="auto">
          <a:xfrm>
            <a:off x="2843213" y="3716338"/>
            <a:ext cx="895350" cy="2803525"/>
            <a:chOff x="1791" y="2341"/>
            <a:chExt cx="564" cy="1766"/>
          </a:xfrm>
        </p:grpSpPr>
        <p:sp useBgFill="1">
          <p:nvSpPr>
            <p:cNvPr id="31768" name="AutoShape 33"/>
            <p:cNvSpPr>
              <a:spLocks noChangeArrowheads="1"/>
            </p:cNvSpPr>
            <p:nvPr/>
          </p:nvSpPr>
          <p:spPr bwMode="auto">
            <a:xfrm>
              <a:off x="1838" y="2585"/>
              <a:ext cx="487" cy="1302"/>
            </a:xfrm>
            <a:prstGeom prst="can">
              <a:avLst>
                <a:gd name="adj" fmla="val 66838"/>
              </a:avLst>
            </a:prstGeom>
            <a:ln w="9525">
              <a:solidFill>
                <a:srgbClr val="FFFF00"/>
              </a:solidFill>
              <a:round/>
              <a:headEnd/>
              <a:tailEnd/>
            </a:ln>
          </p:spPr>
          <p:txBody>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useBgFill="1">
          <p:nvSpPr>
            <p:cNvPr id="31769" name="Rectangle 34"/>
            <p:cNvSpPr>
              <a:spLocks noChangeArrowheads="1"/>
            </p:cNvSpPr>
            <p:nvPr/>
          </p:nvSpPr>
          <p:spPr bwMode="auto">
            <a:xfrm>
              <a:off x="2190" y="2887"/>
              <a:ext cx="38" cy="976"/>
            </a:xfrm>
            <a:prstGeom prst="rect">
              <a:avLst/>
            </a:prstGeom>
            <a:ln w="9525">
              <a:solidFill>
                <a:srgbClr val="FFFF00"/>
              </a:solidFill>
              <a:miter lim="800000"/>
              <a:headEnd/>
              <a:tailEnd/>
            </a:ln>
          </p:spPr>
          <p:txBody>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31770" name="Rectangle 35"/>
            <p:cNvSpPr>
              <a:spLocks noChangeArrowheads="1"/>
            </p:cNvSpPr>
            <p:nvPr/>
          </p:nvSpPr>
          <p:spPr bwMode="auto">
            <a:xfrm>
              <a:off x="2162" y="2811"/>
              <a:ext cx="64" cy="81"/>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useBgFill="1">
          <p:nvSpPr>
            <p:cNvPr id="31771" name="Rectangle 36"/>
            <p:cNvSpPr>
              <a:spLocks noChangeArrowheads="1"/>
            </p:cNvSpPr>
            <p:nvPr/>
          </p:nvSpPr>
          <p:spPr bwMode="auto">
            <a:xfrm>
              <a:off x="2197" y="3860"/>
              <a:ext cx="64" cy="81"/>
            </a:xfrm>
            <a:prstGeom prst="rect">
              <a:avLst/>
            </a:prstGeom>
            <a:ln>
              <a:noFill/>
            </a:ln>
            <a:extLst>
              <a:ext uri="{91240B29-F687-4F45-9708-019B960494DF}">
                <a14:hiddenLine xmlns:a14="http://schemas.microsoft.com/office/drawing/2010/main" w="9525">
                  <a:solidFill>
                    <a:srgbClr val="FFFF00"/>
                  </a:solidFill>
                  <a:miter lim="800000"/>
                  <a:headEnd/>
                  <a:tailEnd/>
                </a14:hiddenLine>
              </a:ext>
            </a:extLst>
          </p:spPr>
          <p:txBody>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useBgFill="1">
          <p:nvSpPr>
            <p:cNvPr id="31772" name="Line 37"/>
            <p:cNvSpPr>
              <a:spLocks noChangeShapeType="1"/>
            </p:cNvSpPr>
            <p:nvPr/>
          </p:nvSpPr>
          <p:spPr bwMode="auto">
            <a:xfrm flipH="1" flipV="1">
              <a:off x="1940" y="2609"/>
              <a:ext cx="127" cy="147"/>
            </a:xfrm>
            <a:prstGeom prst="line">
              <a:avLst/>
            </a:prstGeom>
            <a:ln w="9525">
              <a:solidFill>
                <a:srgbClr val="FFFF00"/>
              </a:solidFill>
              <a:round/>
              <a:headEnd/>
              <a:tailEnd/>
            </a:ln>
          </p:spPr>
          <p:txBody>
            <a:bodyPr/>
            <a:lstStyle/>
            <a:p>
              <a:endParaRPr lang="zh-CN" altLang="en-US"/>
            </a:p>
          </p:txBody>
        </p:sp>
        <p:graphicFrame>
          <p:nvGraphicFramePr>
            <p:cNvPr id="31773" name="Object 38"/>
            <p:cNvGraphicFramePr>
              <a:graphicFrameLocks noChangeAspect="1"/>
            </p:cNvGraphicFramePr>
            <p:nvPr/>
          </p:nvGraphicFramePr>
          <p:xfrm>
            <a:off x="1791" y="2992"/>
            <a:ext cx="324" cy="240"/>
          </p:xfrm>
          <a:graphic>
            <a:graphicData uri="http://schemas.openxmlformats.org/presentationml/2006/ole">
              <mc:AlternateContent xmlns:mc="http://schemas.openxmlformats.org/markup-compatibility/2006">
                <mc:Choice xmlns:v="urn:schemas-microsoft-com:vml" Requires="v">
                  <p:oleObj spid="_x0000_s23564" name="Equation" r:id="rId23" imgW="171365" imgH="85725" progId="Equation.DSMT4">
                    <p:embed/>
                  </p:oleObj>
                </mc:Choice>
                <mc:Fallback>
                  <p:oleObj name="Equation" r:id="rId23" imgW="171365" imgH="85725" progId="Equation.DSMT4">
                    <p:embed/>
                    <p:pic>
                      <p:nvPicPr>
                        <p:cNvPr id="0" name=""/>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791" y="2992"/>
                          <a:ext cx="324" cy="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1774" name="Object 39"/>
            <p:cNvGraphicFramePr>
              <a:graphicFrameLocks noChangeAspect="1"/>
            </p:cNvGraphicFramePr>
            <p:nvPr/>
          </p:nvGraphicFramePr>
          <p:xfrm>
            <a:off x="2154" y="3838"/>
            <a:ext cx="201" cy="269"/>
          </p:xfrm>
          <a:graphic>
            <a:graphicData uri="http://schemas.openxmlformats.org/presentationml/2006/ole">
              <mc:AlternateContent xmlns:mc="http://schemas.openxmlformats.org/markup-compatibility/2006">
                <mc:Choice xmlns:v="urn:schemas-microsoft-com:vml" Requires="v">
                  <p:oleObj spid="_x0000_s23565" name="Equation" r:id="rId25" imgW="57235" imgH="76234" progId="Equation.DSMT4">
                    <p:embed/>
                  </p:oleObj>
                </mc:Choice>
                <mc:Fallback>
                  <p:oleObj name="Equation" r:id="rId25" imgW="57235" imgH="76234" progId="Equation.DSMT4">
                    <p:embed/>
                    <p:pic>
                      <p:nvPicPr>
                        <p:cNvPr id="0" name=""/>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2154" y="3838"/>
                          <a:ext cx="201" cy="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useBgFill="1">
          <p:nvSpPr>
            <p:cNvPr id="31775" name="Line 40"/>
            <p:cNvSpPr>
              <a:spLocks noChangeShapeType="1"/>
            </p:cNvSpPr>
            <p:nvPr/>
          </p:nvSpPr>
          <p:spPr bwMode="auto">
            <a:xfrm>
              <a:off x="2061" y="2341"/>
              <a:ext cx="0" cy="1708"/>
            </a:xfrm>
            <a:prstGeom prst="line">
              <a:avLst/>
            </a:prstGeom>
            <a:ln w="9525">
              <a:solidFill>
                <a:srgbClr val="FFFF00"/>
              </a:solidFill>
              <a:prstDash val="dashDot"/>
              <a:round/>
              <a:headEnd/>
              <a:tailEnd/>
            </a:ln>
          </p:spPr>
          <p:txBody>
            <a:bodyPr/>
            <a:lstStyle/>
            <a:p>
              <a:endParaRPr lang="zh-CN" altLang="en-US"/>
            </a:p>
          </p:txBody>
        </p:sp>
        <p:graphicFrame>
          <p:nvGraphicFramePr>
            <p:cNvPr id="31776" name="Object 41"/>
            <p:cNvGraphicFramePr>
              <a:graphicFrameLocks noChangeAspect="1"/>
            </p:cNvGraphicFramePr>
            <p:nvPr/>
          </p:nvGraphicFramePr>
          <p:xfrm>
            <a:off x="1892" y="3239"/>
            <a:ext cx="187" cy="257"/>
          </p:xfrm>
          <a:graphic>
            <a:graphicData uri="http://schemas.openxmlformats.org/presentationml/2006/ole">
              <mc:AlternateContent xmlns:mc="http://schemas.openxmlformats.org/markup-compatibility/2006">
                <mc:Choice xmlns:v="urn:schemas-microsoft-com:vml" Requires="v">
                  <p:oleObj spid="_x0000_s23566" name="Equation" r:id="rId27" imgW="85683" imgH="114198" progId="Equation.DSMT4">
                    <p:embed/>
                  </p:oleObj>
                </mc:Choice>
                <mc:Fallback>
                  <p:oleObj name="Equation" r:id="rId27" imgW="85683" imgH="114198" progId="Equation.DSMT4">
                    <p:embed/>
                    <p:pic>
                      <p:nvPicPr>
                        <p:cNvPr id="0" name=""/>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892" y="3239"/>
                          <a:ext cx="187" cy="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1777" name="Object 42"/>
            <p:cNvGraphicFramePr>
              <a:graphicFrameLocks noChangeAspect="1"/>
            </p:cNvGraphicFramePr>
            <p:nvPr/>
          </p:nvGraphicFramePr>
          <p:xfrm>
            <a:off x="2064" y="2614"/>
            <a:ext cx="212" cy="259"/>
          </p:xfrm>
          <a:graphic>
            <a:graphicData uri="http://schemas.openxmlformats.org/presentationml/2006/ole">
              <mc:AlternateContent xmlns:mc="http://schemas.openxmlformats.org/markup-compatibility/2006">
                <mc:Choice xmlns:v="urn:schemas-microsoft-com:vml" Requires="v">
                  <p:oleObj spid="_x0000_s23567" name="Equation" r:id="rId29" imgW="85683" imgH="95216" progId="Equation.DSMT4">
                    <p:embed/>
                  </p:oleObj>
                </mc:Choice>
                <mc:Fallback>
                  <p:oleObj name="Equation" r:id="rId29" imgW="85683" imgH="95216" progId="Equation.DSMT4">
                    <p:embed/>
                    <p:pic>
                      <p:nvPicPr>
                        <p:cNvPr id="0" name=""/>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2064" y="2614"/>
                          <a:ext cx="212" cy="2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pSp>
      <p:grpSp>
        <p:nvGrpSpPr>
          <p:cNvPr id="410667" name="Group 43"/>
          <p:cNvGrpSpPr>
            <a:grpSpLocks/>
          </p:cNvGrpSpPr>
          <p:nvPr/>
        </p:nvGrpSpPr>
        <p:grpSpPr bwMode="auto">
          <a:xfrm>
            <a:off x="3895725" y="5114925"/>
            <a:ext cx="501650" cy="119063"/>
            <a:chOff x="2454" y="3222"/>
            <a:chExt cx="316" cy="75"/>
          </a:xfrm>
        </p:grpSpPr>
        <p:sp>
          <p:nvSpPr>
            <p:cNvPr id="31766" name="Line 44"/>
            <p:cNvSpPr>
              <a:spLocks noChangeShapeType="1"/>
            </p:cNvSpPr>
            <p:nvPr/>
          </p:nvSpPr>
          <p:spPr bwMode="auto">
            <a:xfrm>
              <a:off x="2454" y="3222"/>
              <a:ext cx="316" cy="0"/>
            </a:xfrm>
            <a:prstGeom prst="line">
              <a:avLst/>
            </a:prstGeom>
            <a:noFill/>
            <a:ln w="9525">
              <a:solidFill>
                <a:srgbClr val="FFFF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767" name="Line 45"/>
            <p:cNvSpPr>
              <a:spLocks noChangeShapeType="1"/>
            </p:cNvSpPr>
            <p:nvPr/>
          </p:nvSpPr>
          <p:spPr bwMode="auto">
            <a:xfrm>
              <a:off x="2454" y="3297"/>
              <a:ext cx="316" cy="0"/>
            </a:xfrm>
            <a:prstGeom prst="line">
              <a:avLst/>
            </a:prstGeom>
            <a:noFill/>
            <a:ln w="9525">
              <a:solidFill>
                <a:srgbClr val="FFFF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pSp>
        <p:nvGrpSpPr>
          <p:cNvPr id="410670" name="Group 46"/>
          <p:cNvGrpSpPr>
            <a:grpSpLocks/>
          </p:cNvGrpSpPr>
          <p:nvPr/>
        </p:nvGrpSpPr>
        <p:grpSpPr bwMode="auto">
          <a:xfrm>
            <a:off x="5537200" y="4816475"/>
            <a:ext cx="501650" cy="628650"/>
            <a:chOff x="3488" y="3034"/>
            <a:chExt cx="316" cy="396"/>
          </a:xfrm>
        </p:grpSpPr>
        <p:sp>
          <p:nvSpPr>
            <p:cNvPr id="31764" name="Line 47"/>
            <p:cNvSpPr>
              <a:spLocks noChangeShapeType="1"/>
            </p:cNvSpPr>
            <p:nvPr/>
          </p:nvSpPr>
          <p:spPr bwMode="auto">
            <a:xfrm>
              <a:off x="3488" y="3226"/>
              <a:ext cx="316" cy="0"/>
            </a:xfrm>
            <a:prstGeom prst="line">
              <a:avLst/>
            </a:prstGeom>
            <a:noFill/>
            <a:ln w="9525">
              <a:solidFill>
                <a:srgbClr val="FFFF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765" name="Line 48"/>
            <p:cNvSpPr>
              <a:spLocks noChangeShapeType="1"/>
            </p:cNvSpPr>
            <p:nvPr/>
          </p:nvSpPr>
          <p:spPr bwMode="auto">
            <a:xfrm>
              <a:off x="3640" y="3034"/>
              <a:ext cx="0" cy="396"/>
            </a:xfrm>
            <a:prstGeom prst="line">
              <a:avLst/>
            </a:prstGeom>
            <a:noFill/>
            <a:ln w="9525">
              <a:solidFill>
                <a:srgbClr val="FFFF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graphicFrame>
        <p:nvGraphicFramePr>
          <p:cNvPr id="49" name="Object 11"/>
          <p:cNvGraphicFramePr>
            <a:graphicFrameLocks noChangeAspect="1"/>
          </p:cNvGraphicFramePr>
          <p:nvPr>
            <p:extLst>
              <p:ext uri="{D42A27DB-BD31-4B8C-83A1-F6EECF244321}">
                <p14:modId xmlns:p14="http://schemas.microsoft.com/office/powerpoint/2010/main" val="193716731"/>
              </p:ext>
            </p:extLst>
          </p:nvPr>
        </p:nvGraphicFramePr>
        <p:xfrm>
          <a:off x="8135545" y="2223022"/>
          <a:ext cx="269874" cy="380478"/>
        </p:xfrm>
        <a:graphic>
          <a:graphicData uri="http://schemas.openxmlformats.org/presentationml/2006/ole">
            <mc:AlternateContent xmlns:mc="http://schemas.openxmlformats.org/markup-compatibility/2006">
              <mc:Choice xmlns:v="urn:schemas-microsoft-com:vml" Requires="v">
                <p:oleObj spid="_x0000_s23568" name="公式" r:id="rId31" imgW="164880" imgH="228600" progId="Equation.3">
                  <p:embed/>
                </p:oleObj>
              </mc:Choice>
              <mc:Fallback>
                <p:oleObj name="公式" r:id="rId31" imgW="164880" imgH="228600" progId="Equation.3">
                  <p:embed/>
                  <p:pic>
                    <p:nvPicPr>
                      <p:cNvPr id="0" name=""/>
                      <p:cNvPicPr>
                        <a:picLocks noChangeAspect="1" noChangeArrowheads="1"/>
                      </p:cNvPicPr>
                      <p:nvPr/>
                    </p:nvPicPr>
                    <p:blipFill>
                      <a:blip r:embed="rId32"/>
                      <a:srcRect/>
                      <a:stretch>
                        <a:fillRect/>
                      </a:stretch>
                    </p:blipFill>
                    <p:spPr bwMode="auto">
                      <a:xfrm>
                        <a:off x="8135545" y="2223022"/>
                        <a:ext cx="269874" cy="380478"/>
                      </a:xfrm>
                      <a:prstGeom prst="rect">
                        <a:avLst/>
                      </a:prstGeom>
                      <a:noFill/>
                      <a:ln>
                        <a:noFill/>
                      </a:ln>
                      <a:effectLst/>
                    </p:spPr>
                  </p:pic>
                </p:oleObj>
              </mc:Fallback>
            </mc:AlternateContent>
          </a:graphicData>
        </a:graphic>
      </p:graphicFrame>
      <p:graphicFrame>
        <p:nvGraphicFramePr>
          <p:cNvPr id="50" name="Object 3"/>
          <p:cNvGraphicFramePr>
            <a:graphicFrameLocks/>
          </p:cNvGraphicFramePr>
          <p:nvPr>
            <p:extLst>
              <p:ext uri="{D42A27DB-BD31-4B8C-83A1-F6EECF244321}">
                <p14:modId xmlns:p14="http://schemas.microsoft.com/office/powerpoint/2010/main" val="2228010162"/>
              </p:ext>
            </p:extLst>
          </p:nvPr>
        </p:nvGraphicFramePr>
        <p:xfrm>
          <a:off x="3054350" y="358681"/>
          <a:ext cx="3784600" cy="939800"/>
        </p:xfrm>
        <a:graphic>
          <a:graphicData uri="http://schemas.openxmlformats.org/presentationml/2006/ole">
            <mc:AlternateContent xmlns:mc="http://schemas.openxmlformats.org/markup-compatibility/2006">
              <mc:Choice xmlns:v="urn:schemas-microsoft-com:vml" Requires="v">
                <p:oleObj spid="_x0000_s23569" name="公式" r:id="rId33" imgW="3743283" imgH="905011" progId="Equation.3">
                  <p:embed/>
                </p:oleObj>
              </mc:Choice>
              <mc:Fallback>
                <p:oleObj name="公式" r:id="rId33" imgW="3743283" imgH="905011" progId="Equation.3">
                  <p:embed/>
                  <p:pic>
                    <p:nvPicPr>
                      <p:cNvPr id="0" name=""/>
                      <p:cNvPicPr>
                        <a:picLocks noChangeArrowheads="1"/>
                      </p:cNvPicPr>
                      <p:nvPr/>
                    </p:nvPicPr>
                    <p:blipFill>
                      <a:blip r:embed="rId34">
                        <a:extLst>
                          <a:ext uri="{28A0092B-C50C-407E-A947-70E740481C1C}">
                            <a14:useLocalDpi xmlns:a14="http://schemas.microsoft.com/office/drawing/2010/main" val="0"/>
                          </a:ext>
                        </a:extLst>
                      </a:blip>
                      <a:srcRect/>
                      <a:stretch>
                        <a:fillRect/>
                      </a:stretch>
                    </p:blipFill>
                    <p:spPr bwMode="auto">
                      <a:xfrm>
                        <a:off x="3054350" y="358681"/>
                        <a:ext cx="3784600" cy="939800"/>
                      </a:xfrm>
                      <a:prstGeom prst="rect">
                        <a:avLst/>
                      </a:prstGeom>
                      <a:noFill/>
                      <a:ln>
                        <a:solidFill>
                          <a:srgbClr val="00FFFF"/>
                        </a:solidFill>
                      </a:ln>
                    </p:spPr>
                  </p:pic>
                </p:oleObj>
              </mc:Fallback>
            </mc:AlternateContent>
          </a:graphicData>
        </a:graphic>
      </p:graphicFrame>
    </p:spTree>
    <p:extLst>
      <p:ext uri="{BB962C8B-B14F-4D97-AF65-F5344CB8AC3E}">
        <p14:creationId xmlns:p14="http://schemas.microsoft.com/office/powerpoint/2010/main" val="3604765434"/>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10626"/>
                                        </p:tgtEl>
                                        <p:attrNameLst>
                                          <p:attrName>style.visibility</p:attrName>
                                        </p:attrNameLst>
                                      </p:cBhvr>
                                      <p:to>
                                        <p:strVal val="visible"/>
                                      </p:to>
                                    </p:set>
                                    <p:animEffect transition="in" filter="wipe(left)">
                                      <p:cBhvr>
                                        <p:cTn id="7" dur="500"/>
                                        <p:tgtEl>
                                          <p:spTgt spid="41062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10629"/>
                                        </p:tgtEl>
                                        <p:attrNameLst>
                                          <p:attrName>style.visibility</p:attrName>
                                        </p:attrNameLst>
                                      </p:cBhvr>
                                      <p:to>
                                        <p:strVal val="visible"/>
                                      </p:to>
                                    </p:set>
                                    <p:animEffect transition="in" filter="dissolve">
                                      <p:cBhvr>
                                        <p:cTn id="12" dur="500"/>
                                        <p:tgtEl>
                                          <p:spTgt spid="410629"/>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10630"/>
                                        </p:tgtEl>
                                        <p:attrNameLst>
                                          <p:attrName>style.visibility</p:attrName>
                                        </p:attrNameLst>
                                      </p:cBhvr>
                                      <p:to>
                                        <p:strVal val="visible"/>
                                      </p:to>
                                    </p:set>
                                    <p:animEffect transition="in" filter="dissolve">
                                      <p:cBhvr>
                                        <p:cTn id="17" dur="500"/>
                                        <p:tgtEl>
                                          <p:spTgt spid="410630"/>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410632"/>
                                        </p:tgtEl>
                                        <p:attrNameLst>
                                          <p:attrName>style.visibility</p:attrName>
                                        </p:attrNameLst>
                                      </p:cBhvr>
                                      <p:to>
                                        <p:strVal val="visible"/>
                                      </p:to>
                                    </p:set>
                                    <p:animEffect transition="in" filter="wipe(left)">
                                      <p:cBhvr>
                                        <p:cTn id="22" dur="500"/>
                                        <p:tgtEl>
                                          <p:spTgt spid="41063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10634"/>
                                        </p:tgtEl>
                                        <p:attrNameLst>
                                          <p:attrName>style.visibility</p:attrName>
                                        </p:attrNameLst>
                                      </p:cBhvr>
                                      <p:to>
                                        <p:strVal val="visible"/>
                                      </p:to>
                                    </p:set>
                                    <p:animEffect transition="in" filter="wipe(left)">
                                      <p:cBhvr>
                                        <p:cTn id="27" dur="500"/>
                                        <p:tgtEl>
                                          <p:spTgt spid="410634"/>
                                        </p:tgtEl>
                                      </p:cBhvr>
                                    </p:animEffect>
                                  </p:childTnLst>
                                </p:cTn>
                              </p:par>
                            </p:childTnLst>
                          </p:cTn>
                        </p:par>
                        <p:par>
                          <p:cTn id="28" fill="hold" nodeType="afterGroup">
                            <p:stCondLst>
                              <p:cond delay="500"/>
                            </p:stCondLst>
                            <p:childTnLst>
                              <p:par>
                                <p:cTn id="29" presetID="1" presetClass="entr" presetSubtype="0" fill="hold" nodeType="afterEffect">
                                  <p:stCondLst>
                                    <p:cond delay="0"/>
                                  </p:stCondLst>
                                  <p:childTnLst>
                                    <p:set>
                                      <p:cBhvr>
                                        <p:cTn id="30" dur="1" fill="hold">
                                          <p:stCondLst>
                                            <p:cond delay="499"/>
                                          </p:stCondLst>
                                        </p:cTn>
                                        <p:tgtEl>
                                          <p:spTgt spid="410635"/>
                                        </p:tgtEl>
                                        <p:attrNameLst>
                                          <p:attrName>style.visibility</p:attrName>
                                        </p:attrNameLst>
                                      </p:cBhvr>
                                      <p:to>
                                        <p:strVal val="visible"/>
                                      </p:to>
                                    </p:set>
                                  </p:childTnLst>
                                </p:cTn>
                              </p:par>
                            </p:childTnLst>
                          </p:cTn>
                        </p:par>
                        <p:par>
                          <p:cTn id="31" fill="hold" nodeType="withGroup">
                            <p:stCondLst>
                              <p:cond delay="1000"/>
                            </p:stCondLst>
                            <p:childTnLst>
                              <p:par>
                                <p:cTn id="32" presetID="1" presetClass="entr" presetSubtype="0" fill="hold" nodeType="afterEffect">
                                  <p:stCondLst>
                                    <p:cond delay="0"/>
                                  </p:stCondLst>
                                  <p:childTnLst>
                                    <p:set>
                                      <p:cBhvr>
                                        <p:cTn id="33" dur="1" fill="hold">
                                          <p:stCondLst>
                                            <p:cond delay="499"/>
                                          </p:stCondLst>
                                        </p:cTn>
                                        <p:tgtEl>
                                          <p:spTgt spid="49"/>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410631"/>
                                        </p:tgtEl>
                                        <p:attrNameLst>
                                          <p:attrName>style.visibility</p:attrName>
                                        </p:attrNameLst>
                                      </p:cBhvr>
                                      <p:to>
                                        <p:strVal val="visible"/>
                                      </p:to>
                                    </p:set>
                                    <p:animEffect transition="in" filter="wipe(down)">
                                      <p:cBhvr>
                                        <p:cTn id="38" dur="500"/>
                                        <p:tgtEl>
                                          <p:spTgt spid="410631"/>
                                        </p:tgtEl>
                                      </p:cBhvr>
                                    </p:animEffect>
                                  </p:childTnLst>
                                </p:cTn>
                              </p:par>
                            </p:childTnLst>
                          </p:cTn>
                        </p:par>
                        <p:par>
                          <p:cTn id="39" fill="hold">
                            <p:stCondLst>
                              <p:cond delay="500"/>
                            </p:stCondLst>
                            <p:childTnLst>
                              <p:par>
                                <p:cTn id="40" presetID="1" presetClass="entr" presetSubtype="0" fill="hold" grpId="0" nodeType="afterEffect">
                                  <p:stCondLst>
                                    <p:cond delay="0"/>
                                  </p:stCondLst>
                                  <p:childTnLst>
                                    <p:set>
                                      <p:cBhvr>
                                        <p:cTn id="41" dur="1" fill="hold">
                                          <p:stCondLst>
                                            <p:cond delay="499"/>
                                          </p:stCondLst>
                                        </p:cTn>
                                        <p:tgtEl>
                                          <p:spTgt spid="410641"/>
                                        </p:tgtEl>
                                        <p:attrNameLst>
                                          <p:attrName>style.visibility</p:attrName>
                                        </p:attrNameLst>
                                      </p:cBhvr>
                                      <p:to>
                                        <p:strVal val="visible"/>
                                      </p:to>
                                    </p:set>
                                  </p:childTnLst>
                                </p:cTn>
                              </p:par>
                            </p:childTnLst>
                          </p:cTn>
                        </p:par>
                        <p:par>
                          <p:cTn id="42" fill="hold">
                            <p:stCondLst>
                              <p:cond delay="1000"/>
                            </p:stCondLst>
                            <p:childTnLst>
                              <p:par>
                                <p:cTn id="43" presetID="1" presetClass="entr" presetSubtype="0" fill="hold" grpId="0" nodeType="afterEffect">
                                  <p:stCondLst>
                                    <p:cond delay="0"/>
                                  </p:stCondLst>
                                  <p:childTnLst>
                                    <p:set>
                                      <p:cBhvr>
                                        <p:cTn id="44" dur="1" fill="hold">
                                          <p:stCondLst>
                                            <p:cond delay="499"/>
                                          </p:stCondLst>
                                        </p:cTn>
                                        <p:tgtEl>
                                          <p:spTgt spid="41063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nodeType="clickEffect">
                                  <p:stCondLst>
                                    <p:cond delay="0"/>
                                  </p:stCondLst>
                                  <p:childTnLst>
                                    <p:set>
                                      <p:cBhvr>
                                        <p:cTn id="48" dur="1" fill="hold">
                                          <p:stCondLst>
                                            <p:cond delay="0"/>
                                          </p:stCondLst>
                                        </p:cTn>
                                        <p:tgtEl>
                                          <p:spTgt spid="410637"/>
                                        </p:tgtEl>
                                        <p:attrNameLst>
                                          <p:attrName>style.visibility</p:attrName>
                                        </p:attrNameLst>
                                      </p:cBhvr>
                                      <p:to>
                                        <p:strVal val="visible"/>
                                      </p:to>
                                    </p:set>
                                    <p:animEffect transition="in" filter="wipe(down)">
                                      <p:cBhvr>
                                        <p:cTn id="49" dur="500"/>
                                        <p:tgtEl>
                                          <p:spTgt spid="410637"/>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499"/>
                                          </p:stCondLst>
                                        </p:cTn>
                                        <p:tgtEl>
                                          <p:spTgt spid="410628"/>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22" presetClass="entr" presetSubtype="8" fill="hold" nodeType="clickEffect">
                                  <p:stCondLst>
                                    <p:cond delay="0"/>
                                  </p:stCondLst>
                                  <p:childTnLst>
                                    <p:set>
                                      <p:cBhvr>
                                        <p:cTn id="57" dur="1" fill="hold">
                                          <p:stCondLst>
                                            <p:cond delay="0"/>
                                          </p:stCondLst>
                                        </p:cTn>
                                        <p:tgtEl>
                                          <p:spTgt spid="50"/>
                                        </p:tgtEl>
                                        <p:attrNameLst>
                                          <p:attrName>style.visibility</p:attrName>
                                        </p:attrNameLst>
                                      </p:cBhvr>
                                      <p:to>
                                        <p:strVal val="visible"/>
                                      </p:to>
                                    </p:set>
                                    <p:animEffect transition="in" filter="wipe(left)">
                                      <p:cBhvr>
                                        <p:cTn id="58" dur="2000"/>
                                        <p:tgtEl>
                                          <p:spTgt spid="50"/>
                                        </p:tgtEl>
                                      </p:cBhvr>
                                    </p:animEffec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499"/>
                                          </p:stCondLst>
                                        </p:cTn>
                                        <p:tgtEl>
                                          <p:spTgt spid="41062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410656"/>
                                        </p:tgtEl>
                                        <p:attrNameLst>
                                          <p:attrName>style.visibility</p:attrName>
                                        </p:attrNameLst>
                                      </p:cBhvr>
                                      <p:to>
                                        <p:strVal val="visible"/>
                                      </p:to>
                                    </p:set>
                                    <p:animEffect transition="in" filter="wipe(left)">
                                      <p:cBhvr>
                                        <p:cTn id="67" dur="500"/>
                                        <p:tgtEl>
                                          <p:spTgt spid="410656"/>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410667"/>
                                        </p:tgtEl>
                                        <p:attrNameLst>
                                          <p:attrName>style.visibility</p:attrName>
                                        </p:attrNameLst>
                                      </p:cBhvr>
                                      <p:to>
                                        <p:strVal val="visible"/>
                                      </p:to>
                                    </p:set>
                                    <p:animEffect transition="in" filter="wipe(left)">
                                      <p:cBhvr>
                                        <p:cTn id="72" dur="500"/>
                                        <p:tgtEl>
                                          <p:spTgt spid="410667"/>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fill="hold" nodeType="clickEffect">
                                  <p:stCondLst>
                                    <p:cond delay="0"/>
                                  </p:stCondLst>
                                  <p:childTnLst>
                                    <p:set>
                                      <p:cBhvr>
                                        <p:cTn id="76" dur="1" fill="hold">
                                          <p:stCondLst>
                                            <p:cond delay="0"/>
                                          </p:stCondLst>
                                        </p:cTn>
                                        <p:tgtEl>
                                          <p:spTgt spid="410649"/>
                                        </p:tgtEl>
                                        <p:attrNameLst>
                                          <p:attrName>style.visibility</p:attrName>
                                        </p:attrNameLst>
                                      </p:cBhvr>
                                      <p:to>
                                        <p:strVal val="visible"/>
                                      </p:to>
                                    </p:set>
                                    <p:animEffect transition="in" filter="wipe(left)">
                                      <p:cBhvr>
                                        <p:cTn id="77" dur="500"/>
                                        <p:tgtEl>
                                          <p:spTgt spid="410649"/>
                                        </p:tgtEl>
                                      </p:cBhvr>
                                    </p:animEffect>
                                  </p:childTnLst>
                                </p:cTn>
                              </p:par>
                            </p:childTnLst>
                          </p:cTn>
                        </p:par>
                      </p:childTnLst>
                    </p:cTn>
                  </p:par>
                  <p:par>
                    <p:cTn id="78" fill="hold">
                      <p:stCondLst>
                        <p:cond delay="indefinite"/>
                      </p:stCondLst>
                      <p:childTnLst>
                        <p:par>
                          <p:cTn id="79" fill="hold">
                            <p:stCondLst>
                              <p:cond delay="0"/>
                            </p:stCondLst>
                            <p:childTnLst>
                              <p:par>
                                <p:cTn id="80" presetID="22" presetClass="entr" presetSubtype="8" fill="hold" nodeType="clickEffect">
                                  <p:stCondLst>
                                    <p:cond delay="0"/>
                                  </p:stCondLst>
                                  <p:childTnLst>
                                    <p:set>
                                      <p:cBhvr>
                                        <p:cTn id="81" dur="1" fill="hold">
                                          <p:stCondLst>
                                            <p:cond delay="0"/>
                                          </p:stCondLst>
                                        </p:cTn>
                                        <p:tgtEl>
                                          <p:spTgt spid="410670"/>
                                        </p:tgtEl>
                                        <p:attrNameLst>
                                          <p:attrName>style.visibility</p:attrName>
                                        </p:attrNameLst>
                                      </p:cBhvr>
                                      <p:to>
                                        <p:strVal val="visible"/>
                                      </p:to>
                                    </p:set>
                                    <p:animEffect transition="in" filter="wipe(left)">
                                      <p:cBhvr>
                                        <p:cTn id="82" dur="500"/>
                                        <p:tgtEl>
                                          <p:spTgt spid="410670"/>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nodeType="clickEffect">
                                  <p:stCondLst>
                                    <p:cond delay="0"/>
                                  </p:stCondLst>
                                  <p:childTnLst>
                                    <p:set>
                                      <p:cBhvr>
                                        <p:cTn id="86" dur="1" fill="hold">
                                          <p:stCondLst>
                                            <p:cond delay="0"/>
                                          </p:stCondLst>
                                        </p:cTn>
                                        <p:tgtEl>
                                          <p:spTgt spid="410642"/>
                                        </p:tgtEl>
                                        <p:attrNameLst>
                                          <p:attrName>style.visibility</p:attrName>
                                        </p:attrNameLst>
                                      </p:cBhvr>
                                      <p:to>
                                        <p:strVal val="visible"/>
                                      </p:to>
                                    </p:set>
                                    <p:animEffect transition="in" filter="wipe(left)">
                                      <p:cBhvr>
                                        <p:cTn id="87" dur="500"/>
                                        <p:tgtEl>
                                          <p:spTgt spid="4106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626" grpId="0" autoUpdateAnimBg="0"/>
      <p:bldP spid="410629" grpId="0" animBg="1"/>
      <p:bldP spid="410630" grpId="0" animBg="1"/>
      <p:bldP spid="410631" grpId="0" animBg="1"/>
      <p:bldP spid="410632" grpId="0" animBg="1"/>
      <p:bldP spid="410634" grpId="0" animBg="1"/>
      <p:bldP spid="410636" grpId="0" autoUpdateAnimBg="0"/>
      <p:bldP spid="41064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762" name="Text Box 2"/>
          <p:cNvSpPr txBox="1">
            <a:spLocks noChangeArrowheads="1"/>
          </p:cNvSpPr>
          <p:nvPr/>
        </p:nvSpPr>
        <p:spPr bwMode="auto">
          <a:xfrm>
            <a:off x="250825" y="868363"/>
            <a:ext cx="3902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00"/>
                </a:solidFill>
                <a:ea typeface="楷体_GB2312" pitchFamily="49" charset="-122"/>
              </a:rPr>
              <a:t>一、电荷 </a:t>
            </a:r>
          </a:p>
        </p:txBody>
      </p:sp>
      <p:sp>
        <p:nvSpPr>
          <p:cNvPr id="373763" name="Text Box 3"/>
          <p:cNvSpPr txBox="1">
            <a:spLocks noChangeArrowheads="1"/>
          </p:cNvSpPr>
          <p:nvPr/>
        </p:nvSpPr>
        <p:spPr bwMode="auto">
          <a:xfrm>
            <a:off x="625475" y="1300163"/>
            <a:ext cx="23177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66FFFF"/>
                </a:solidFill>
                <a:ea typeface="楷体_GB2312" pitchFamily="49" charset="-122"/>
              </a:rPr>
              <a:t>1. </a:t>
            </a:r>
            <a:r>
              <a:rPr lang="zh-CN" altLang="en-US">
                <a:solidFill>
                  <a:srgbClr val="66FFFF"/>
                </a:solidFill>
                <a:ea typeface="楷体_GB2312" pitchFamily="49" charset="-122"/>
              </a:rPr>
              <a:t>正负性 </a:t>
            </a:r>
          </a:p>
        </p:txBody>
      </p:sp>
      <p:sp>
        <p:nvSpPr>
          <p:cNvPr id="373764" name="Text Box 4"/>
          <p:cNvSpPr txBox="1">
            <a:spLocks noChangeArrowheads="1"/>
          </p:cNvSpPr>
          <p:nvPr/>
        </p:nvSpPr>
        <p:spPr bwMode="auto">
          <a:xfrm>
            <a:off x="625475" y="1868488"/>
            <a:ext cx="22653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66FFFF"/>
                </a:solidFill>
                <a:ea typeface="楷体_GB2312" pitchFamily="49" charset="-122"/>
              </a:rPr>
              <a:t>2. </a:t>
            </a:r>
            <a:r>
              <a:rPr lang="zh-CN" altLang="en-US">
                <a:solidFill>
                  <a:srgbClr val="66FFFF"/>
                </a:solidFill>
                <a:ea typeface="楷体_GB2312" pitchFamily="49" charset="-122"/>
              </a:rPr>
              <a:t>量子性</a:t>
            </a:r>
          </a:p>
        </p:txBody>
      </p:sp>
      <p:graphicFrame>
        <p:nvGraphicFramePr>
          <p:cNvPr id="373765" name="Object 5"/>
          <p:cNvGraphicFramePr>
            <a:graphicFrameLocks noChangeAspect="1"/>
          </p:cNvGraphicFramePr>
          <p:nvPr>
            <p:extLst>
              <p:ext uri="{D42A27DB-BD31-4B8C-83A1-F6EECF244321}">
                <p14:modId xmlns:p14="http://schemas.microsoft.com/office/powerpoint/2010/main" val="471359688"/>
              </p:ext>
            </p:extLst>
          </p:nvPr>
        </p:nvGraphicFramePr>
        <p:xfrm>
          <a:off x="2136775" y="1787525"/>
          <a:ext cx="5803900" cy="576263"/>
        </p:xfrm>
        <a:graphic>
          <a:graphicData uri="http://schemas.openxmlformats.org/presentationml/2006/ole">
            <mc:AlternateContent xmlns:mc="http://schemas.openxmlformats.org/markup-compatibility/2006">
              <mc:Choice xmlns:v="urn:schemas-microsoft-com:vml" Requires="v">
                <p:oleObj spid="_x0000_s1026" name="Equation" r:id="rId3" imgW="2755800" imgH="228600" progId="Equation.DSMT4">
                  <p:embed/>
                </p:oleObj>
              </mc:Choice>
              <mc:Fallback>
                <p:oleObj name="Equation" r:id="rId3" imgW="2755800" imgH="228600" progId="Equation.DSMT4">
                  <p:embed/>
                  <p:pic>
                    <p:nvPicPr>
                      <p:cNvPr id="0" name=""/>
                      <p:cNvPicPr>
                        <a:picLocks noChangeAspect="1" noChangeArrowheads="1"/>
                      </p:cNvPicPr>
                      <p:nvPr/>
                    </p:nvPicPr>
                    <p:blipFill>
                      <a:blip r:embed="rId4"/>
                      <a:srcRect/>
                      <a:stretch>
                        <a:fillRect/>
                      </a:stretch>
                    </p:blipFill>
                    <p:spPr bwMode="auto">
                      <a:xfrm>
                        <a:off x="2136775" y="1787525"/>
                        <a:ext cx="5803900"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73766" name="Object 6"/>
          <p:cNvGraphicFramePr>
            <a:graphicFrameLocks/>
          </p:cNvGraphicFramePr>
          <p:nvPr>
            <p:extLst>
              <p:ext uri="{D42A27DB-BD31-4B8C-83A1-F6EECF244321}">
                <p14:modId xmlns:p14="http://schemas.microsoft.com/office/powerpoint/2010/main" val="4105680488"/>
              </p:ext>
            </p:extLst>
          </p:nvPr>
        </p:nvGraphicFramePr>
        <p:xfrm>
          <a:off x="3384458" y="2764271"/>
          <a:ext cx="1475573" cy="558367"/>
        </p:xfrm>
        <a:graphic>
          <a:graphicData uri="http://schemas.openxmlformats.org/presentationml/2006/ole">
            <mc:AlternateContent xmlns:mc="http://schemas.openxmlformats.org/markup-compatibility/2006">
              <mc:Choice xmlns:v="urn:schemas-microsoft-com:vml" Requires="v">
                <p:oleObj spid="_x0000_s1027" name="Equation" r:id="rId5" imgW="545760" imgH="203040" progId="Equation.DSMT4">
                  <p:embed/>
                </p:oleObj>
              </mc:Choice>
              <mc:Fallback>
                <p:oleObj name="Equation" r:id="rId5" imgW="545760" imgH="203040" progId="Equation.DSMT4">
                  <p:embed/>
                  <p:pic>
                    <p:nvPicPr>
                      <p:cNvPr id="0" name=""/>
                      <p:cNvPicPr>
                        <a:picLocks noChangeArrowheads="1"/>
                      </p:cNvPicPr>
                      <p:nvPr/>
                    </p:nvPicPr>
                    <p:blipFill>
                      <a:blip r:embed="rId6"/>
                      <a:srcRect/>
                      <a:stretch>
                        <a:fillRect/>
                      </a:stretch>
                    </p:blipFill>
                    <p:spPr bwMode="auto">
                      <a:xfrm>
                        <a:off x="3384458" y="2764271"/>
                        <a:ext cx="1475573" cy="558367"/>
                      </a:xfrm>
                      <a:prstGeom prst="rect">
                        <a:avLst/>
                      </a:prstGeom>
                      <a:noFill/>
                      <a:ln>
                        <a:noFill/>
                      </a:ln>
                      <a:effectLst/>
                    </p:spPr>
                  </p:pic>
                </p:oleObj>
              </mc:Fallback>
            </mc:AlternateContent>
          </a:graphicData>
        </a:graphic>
      </p:graphicFrame>
      <p:sp>
        <p:nvSpPr>
          <p:cNvPr id="373767" name="Rectangle 7"/>
          <p:cNvSpPr>
            <a:spLocks noChangeArrowheads="1"/>
          </p:cNvSpPr>
          <p:nvPr/>
        </p:nvSpPr>
        <p:spPr bwMode="auto">
          <a:xfrm>
            <a:off x="955675" y="3346450"/>
            <a:ext cx="7697788"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rgbClr val="FFFFFF"/>
                </a:solidFill>
                <a:ea typeface="楷体_GB2312" pitchFamily="49" charset="-122"/>
              </a:rPr>
              <a:t>1964</a:t>
            </a:r>
            <a:r>
              <a:rPr lang="zh-CN" altLang="en-US" dirty="0">
                <a:solidFill>
                  <a:srgbClr val="FFFFFF"/>
                </a:solidFill>
                <a:ea typeface="楷体_GB2312" pitchFamily="49" charset="-122"/>
              </a:rPr>
              <a:t>年美国物理学家盖尔曼提出夸克模型，并预言夸克的电荷应为</a:t>
            </a:r>
          </a:p>
        </p:txBody>
      </p:sp>
      <p:graphicFrame>
        <p:nvGraphicFramePr>
          <p:cNvPr id="373768" name="Object 8"/>
          <p:cNvGraphicFramePr>
            <a:graphicFrameLocks/>
          </p:cNvGraphicFramePr>
          <p:nvPr>
            <p:extLst>
              <p:ext uri="{D42A27DB-BD31-4B8C-83A1-F6EECF244321}">
                <p14:modId xmlns:p14="http://schemas.microsoft.com/office/powerpoint/2010/main" val="2017615266"/>
              </p:ext>
            </p:extLst>
          </p:nvPr>
        </p:nvGraphicFramePr>
        <p:xfrm>
          <a:off x="2974498" y="3937000"/>
          <a:ext cx="800100" cy="735013"/>
        </p:xfrm>
        <a:graphic>
          <a:graphicData uri="http://schemas.openxmlformats.org/presentationml/2006/ole">
            <mc:AlternateContent xmlns:mc="http://schemas.openxmlformats.org/markup-compatibility/2006">
              <mc:Choice xmlns:v="urn:schemas-microsoft-com:vml" Requires="v">
                <p:oleObj spid="_x0000_s1028" name="Equation" r:id="rId7" imgW="330120" imgH="393480" progId="Equation.DSMT4">
                  <p:embed/>
                </p:oleObj>
              </mc:Choice>
              <mc:Fallback>
                <p:oleObj name="Equation" r:id="rId7" imgW="330120" imgH="393480" progId="Equation.DSMT4">
                  <p:embed/>
                  <p:pic>
                    <p:nvPicPr>
                      <p:cNvPr id="0" name=""/>
                      <p:cNvPicPr>
                        <a:picLocks noChangeArrowheads="1"/>
                      </p:cNvPicPr>
                      <p:nvPr/>
                    </p:nvPicPr>
                    <p:blipFill>
                      <a:blip r:embed="rId8"/>
                      <a:srcRect/>
                      <a:stretch>
                        <a:fillRect/>
                      </a:stretch>
                    </p:blipFill>
                    <p:spPr bwMode="auto">
                      <a:xfrm>
                        <a:off x="2974498" y="3937000"/>
                        <a:ext cx="800100" cy="735013"/>
                      </a:xfrm>
                      <a:prstGeom prst="rect">
                        <a:avLst/>
                      </a:prstGeom>
                      <a:noFill/>
                      <a:ln>
                        <a:noFill/>
                      </a:ln>
                    </p:spPr>
                  </p:pic>
                </p:oleObj>
              </mc:Fallback>
            </mc:AlternateContent>
          </a:graphicData>
        </a:graphic>
      </p:graphicFrame>
      <p:graphicFrame>
        <p:nvGraphicFramePr>
          <p:cNvPr id="373769" name="Object 9"/>
          <p:cNvGraphicFramePr>
            <a:graphicFrameLocks/>
          </p:cNvGraphicFramePr>
          <p:nvPr>
            <p:extLst>
              <p:ext uri="{D42A27DB-BD31-4B8C-83A1-F6EECF244321}">
                <p14:modId xmlns:p14="http://schemas.microsoft.com/office/powerpoint/2010/main" val="57544939"/>
              </p:ext>
            </p:extLst>
          </p:nvPr>
        </p:nvGraphicFramePr>
        <p:xfrm>
          <a:off x="4179342" y="3929811"/>
          <a:ext cx="769938" cy="770027"/>
        </p:xfrm>
        <a:graphic>
          <a:graphicData uri="http://schemas.openxmlformats.org/presentationml/2006/ole">
            <mc:AlternateContent xmlns:mc="http://schemas.openxmlformats.org/markup-compatibility/2006">
              <mc:Choice xmlns:v="urn:schemas-microsoft-com:vml" Requires="v">
                <p:oleObj spid="_x0000_s1029" name="Equation" r:id="rId9" imgW="342720" imgH="393480" progId="Equation.DSMT4">
                  <p:embed/>
                </p:oleObj>
              </mc:Choice>
              <mc:Fallback>
                <p:oleObj name="Equation" r:id="rId9" imgW="342720" imgH="393480" progId="Equation.DSMT4">
                  <p:embed/>
                  <p:pic>
                    <p:nvPicPr>
                      <p:cNvPr id="0" name=""/>
                      <p:cNvPicPr>
                        <a:picLocks noChangeArrowheads="1"/>
                      </p:cNvPicPr>
                      <p:nvPr/>
                    </p:nvPicPr>
                    <p:blipFill>
                      <a:blip r:embed="rId10"/>
                      <a:srcRect/>
                      <a:stretch>
                        <a:fillRect/>
                      </a:stretch>
                    </p:blipFill>
                    <p:spPr bwMode="auto">
                      <a:xfrm>
                        <a:off x="4179342" y="3929811"/>
                        <a:ext cx="769938" cy="770027"/>
                      </a:xfrm>
                      <a:prstGeom prst="rect">
                        <a:avLst/>
                      </a:prstGeom>
                      <a:noFill/>
                      <a:ln>
                        <a:noFill/>
                      </a:ln>
                    </p:spPr>
                  </p:pic>
                </p:oleObj>
              </mc:Fallback>
            </mc:AlternateContent>
          </a:graphicData>
        </a:graphic>
      </p:graphicFrame>
      <p:sp>
        <p:nvSpPr>
          <p:cNvPr id="373770" name="Text Box 10"/>
          <p:cNvSpPr txBox="1">
            <a:spLocks noChangeArrowheads="1"/>
          </p:cNvSpPr>
          <p:nvPr/>
        </p:nvSpPr>
        <p:spPr bwMode="auto">
          <a:xfrm>
            <a:off x="677863" y="4349750"/>
            <a:ext cx="2021929"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66FFFF"/>
                </a:solidFill>
                <a:ea typeface="楷体_GB2312" pitchFamily="49" charset="-122"/>
              </a:rPr>
              <a:t>3. </a:t>
            </a:r>
            <a:r>
              <a:rPr lang="zh-CN" altLang="en-US">
                <a:solidFill>
                  <a:srgbClr val="66FFFF"/>
                </a:solidFill>
                <a:ea typeface="楷体_GB2312" pitchFamily="49" charset="-122"/>
              </a:rPr>
              <a:t>守恒性</a:t>
            </a:r>
          </a:p>
        </p:txBody>
      </p:sp>
      <p:sp>
        <p:nvSpPr>
          <p:cNvPr id="373771" name="Rectangle 11"/>
          <p:cNvSpPr>
            <a:spLocks noChangeArrowheads="1"/>
          </p:cNvSpPr>
          <p:nvPr/>
        </p:nvSpPr>
        <p:spPr bwMode="auto">
          <a:xfrm>
            <a:off x="955675" y="4724400"/>
            <a:ext cx="7848600" cy="904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10000"/>
              </a:lnSpc>
            </a:pPr>
            <a:r>
              <a:rPr lang="zh-CN" altLang="en-US" dirty="0">
                <a:solidFill>
                  <a:srgbClr val="FFFFFF"/>
                </a:solidFill>
                <a:ea typeface="楷体_GB2312" pitchFamily="49" charset="-122"/>
              </a:rPr>
              <a:t>在一个</a:t>
            </a:r>
            <a:r>
              <a:rPr lang="zh-CN" altLang="en-US" dirty="0">
                <a:solidFill>
                  <a:srgbClr val="00FFFF"/>
                </a:solidFill>
                <a:ea typeface="楷体_GB2312" pitchFamily="49" charset="-122"/>
              </a:rPr>
              <a:t>孤立系统</a:t>
            </a:r>
            <a:r>
              <a:rPr lang="zh-CN" altLang="en-US" dirty="0">
                <a:solidFill>
                  <a:srgbClr val="FFFFFF"/>
                </a:solidFill>
                <a:ea typeface="楷体_GB2312" pitchFamily="49" charset="-122"/>
              </a:rPr>
              <a:t>中，系统所具有的正负电荷的</a:t>
            </a:r>
            <a:r>
              <a:rPr lang="zh-CN" altLang="en-US" dirty="0">
                <a:solidFill>
                  <a:srgbClr val="00FFFF"/>
                </a:solidFill>
                <a:ea typeface="楷体_GB2312" pitchFamily="49" charset="-122"/>
              </a:rPr>
              <a:t>代数和</a:t>
            </a:r>
            <a:r>
              <a:rPr lang="zh-CN" altLang="en-US" dirty="0">
                <a:solidFill>
                  <a:srgbClr val="FFFFFF"/>
                </a:solidFill>
                <a:ea typeface="楷体_GB2312" pitchFamily="49" charset="-122"/>
              </a:rPr>
              <a:t>保持不变，这一规律称为</a:t>
            </a:r>
            <a:r>
              <a:rPr lang="zh-CN" altLang="en-US" dirty="0">
                <a:solidFill>
                  <a:srgbClr val="66FFFF"/>
                </a:solidFill>
                <a:ea typeface="楷体_GB2312" pitchFamily="49" charset="-122"/>
              </a:rPr>
              <a:t>电荷守恒定律。 </a:t>
            </a:r>
          </a:p>
        </p:txBody>
      </p:sp>
      <p:sp>
        <p:nvSpPr>
          <p:cNvPr id="373772" name="Rectangle 12"/>
          <p:cNvSpPr>
            <a:spLocks noChangeArrowheads="1"/>
          </p:cNvSpPr>
          <p:nvPr/>
        </p:nvSpPr>
        <p:spPr bwMode="auto">
          <a:xfrm>
            <a:off x="2122488" y="1300163"/>
            <a:ext cx="640873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rPr>
              <a:t>自然界中只存在两类电荷：正电荷和负电荷。</a:t>
            </a:r>
          </a:p>
        </p:txBody>
      </p:sp>
      <p:sp>
        <p:nvSpPr>
          <p:cNvPr id="373773" name="Rectangle 13"/>
          <p:cNvSpPr>
            <a:spLocks noChangeArrowheads="1"/>
          </p:cNvSpPr>
          <p:nvPr/>
        </p:nvSpPr>
        <p:spPr bwMode="auto">
          <a:xfrm>
            <a:off x="955675" y="2338388"/>
            <a:ext cx="73437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rPr>
              <a:t>任何物体所带的电荷量都是 </a:t>
            </a:r>
            <a:r>
              <a:rPr lang="en-US" altLang="zh-CN">
                <a:solidFill>
                  <a:srgbClr val="00FFFF"/>
                </a:solidFill>
                <a:ea typeface="楷体_GB2312" pitchFamily="49" charset="-122"/>
              </a:rPr>
              <a:t>e</a:t>
            </a:r>
            <a:r>
              <a:rPr lang="en-US" altLang="zh-CN">
                <a:solidFill>
                  <a:srgbClr val="FFFFFF"/>
                </a:solidFill>
                <a:ea typeface="楷体_GB2312" pitchFamily="49" charset="-122"/>
              </a:rPr>
              <a:t> </a:t>
            </a:r>
            <a:r>
              <a:rPr lang="zh-CN" altLang="en-US">
                <a:solidFill>
                  <a:srgbClr val="FFFFFF"/>
                </a:solidFill>
                <a:ea typeface="楷体_GB2312" pitchFamily="49" charset="-122"/>
              </a:rPr>
              <a:t>的整数倍：</a:t>
            </a:r>
          </a:p>
        </p:txBody>
      </p:sp>
      <p:sp>
        <p:nvSpPr>
          <p:cNvPr id="373774" name="Rectangle 14"/>
          <p:cNvSpPr>
            <a:spLocks noChangeArrowheads="1"/>
          </p:cNvSpPr>
          <p:nvPr/>
        </p:nvSpPr>
        <p:spPr bwMode="auto">
          <a:xfrm>
            <a:off x="3690938" y="4086225"/>
            <a:ext cx="14414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rPr>
              <a:t>或</a:t>
            </a:r>
          </a:p>
        </p:txBody>
      </p:sp>
      <p:sp>
        <p:nvSpPr>
          <p:cNvPr id="373775" name="Text Box 15"/>
          <p:cNvSpPr txBox="1">
            <a:spLocks noChangeArrowheads="1"/>
          </p:cNvSpPr>
          <p:nvPr/>
        </p:nvSpPr>
        <p:spPr bwMode="auto">
          <a:xfrm>
            <a:off x="625475" y="5646738"/>
            <a:ext cx="4851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66FFFF"/>
                </a:solidFill>
                <a:ea typeface="楷体_GB2312" pitchFamily="49" charset="-122"/>
              </a:rPr>
              <a:t>4. </a:t>
            </a:r>
            <a:r>
              <a:rPr lang="zh-CN" altLang="en-US">
                <a:solidFill>
                  <a:srgbClr val="66FFFF"/>
                </a:solidFill>
                <a:ea typeface="楷体_GB2312" pitchFamily="49" charset="-122"/>
              </a:rPr>
              <a:t>相对论不变性</a:t>
            </a:r>
          </a:p>
        </p:txBody>
      </p:sp>
      <p:sp>
        <p:nvSpPr>
          <p:cNvPr id="373776" name="Text Box 16"/>
          <p:cNvSpPr txBox="1">
            <a:spLocks noChangeArrowheads="1"/>
          </p:cNvSpPr>
          <p:nvPr/>
        </p:nvSpPr>
        <p:spPr bwMode="auto">
          <a:xfrm>
            <a:off x="900113" y="6140450"/>
            <a:ext cx="6950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ea typeface="楷体_GB2312" pitchFamily="49" charset="-122"/>
              </a:rPr>
              <a:t>电荷的电量与它的运动状态</a:t>
            </a:r>
            <a:r>
              <a:rPr lang="en-US" altLang="zh-CN" dirty="0">
                <a:solidFill>
                  <a:srgbClr val="FFFFFF"/>
                </a:solidFill>
                <a:ea typeface="楷体_GB2312" pitchFamily="49" charset="-122"/>
              </a:rPr>
              <a:t>(</a:t>
            </a:r>
            <a:r>
              <a:rPr lang="zh-CN" altLang="en-US" dirty="0">
                <a:solidFill>
                  <a:srgbClr val="FFFFFF"/>
                </a:solidFill>
                <a:ea typeface="楷体_GB2312" pitchFamily="49" charset="-122"/>
              </a:rPr>
              <a:t>速度和加速度</a:t>
            </a:r>
            <a:r>
              <a:rPr lang="en-US" altLang="zh-CN" dirty="0">
                <a:solidFill>
                  <a:srgbClr val="FFFFFF"/>
                </a:solidFill>
                <a:ea typeface="楷体_GB2312" pitchFamily="49" charset="-122"/>
              </a:rPr>
              <a:t>)</a:t>
            </a:r>
            <a:r>
              <a:rPr lang="zh-CN" altLang="en-US" dirty="0">
                <a:solidFill>
                  <a:srgbClr val="FFFFFF"/>
                </a:solidFill>
                <a:ea typeface="楷体_GB2312" pitchFamily="49" charset="-122"/>
              </a:rPr>
              <a:t>无关。</a:t>
            </a:r>
            <a:r>
              <a:rPr lang="zh-CN" altLang="en-US" b="0" dirty="0">
                <a:solidFill>
                  <a:srgbClr val="FFFFFF"/>
                </a:solidFill>
                <a:ea typeface="楷体_GB2312" pitchFamily="49" charset="-122"/>
              </a:rPr>
              <a:t> </a:t>
            </a:r>
          </a:p>
        </p:txBody>
      </p:sp>
      <p:sp>
        <p:nvSpPr>
          <p:cNvPr id="373777" name="Text Box 17"/>
          <p:cNvSpPr txBox="1">
            <a:spLocks noChangeArrowheads="1"/>
          </p:cNvSpPr>
          <p:nvPr/>
        </p:nvSpPr>
        <p:spPr bwMode="auto">
          <a:xfrm>
            <a:off x="1819275" y="260350"/>
            <a:ext cx="5416550" cy="579438"/>
          </a:xfrm>
          <a:prstGeom prst="rect">
            <a:avLst/>
          </a:prstGeom>
          <a:noFill/>
          <a:ln>
            <a:noFill/>
          </a:ln>
          <a:effectLst>
            <a:outerShdw dist="35921" dir="2700000" algn="ctr" rotWithShape="0">
              <a:schemeClr val="tx2"/>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en-US" altLang="zh-CN" sz="3200">
                <a:solidFill>
                  <a:srgbClr val="66FF33"/>
                </a:solidFill>
                <a:ea typeface="楷体_GB2312" pitchFamily="49" charset="-122"/>
              </a:rPr>
              <a:t>8-1 </a:t>
            </a:r>
            <a:r>
              <a:rPr lang="zh-CN" altLang="en-US" sz="3200">
                <a:solidFill>
                  <a:srgbClr val="66FF33"/>
                </a:solidFill>
                <a:ea typeface="楷体_GB2312" pitchFamily="49" charset="-122"/>
              </a:rPr>
              <a:t>电荷  库仑定律</a:t>
            </a:r>
          </a:p>
        </p:txBody>
      </p:sp>
      <p:sp>
        <p:nvSpPr>
          <p:cNvPr id="18" name="Rectangle 7"/>
          <p:cNvSpPr>
            <a:spLocks noChangeArrowheads="1"/>
          </p:cNvSpPr>
          <p:nvPr/>
        </p:nvSpPr>
        <p:spPr bwMode="auto">
          <a:xfrm>
            <a:off x="4994275" y="3749585"/>
            <a:ext cx="3659188"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C000"/>
                </a:solidFill>
                <a:ea typeface="楷体_GB2312" pitchFamily="49" charset="-122"/>
              </a:rPr>
              <a:t>至今未在实验上观测到自由夸克</a:t>
            </a:r>
          </a:p>
        </p:txBody>
      </p:sp>
    </p:spTree>
    <p:extLst>
      <p:ext uri="{BB962C8B-B14F-4D97-AF65-F5344CB8AC3E}">
        <p14:creationId xmlns:p14="http://schemas.microsoft.com/office/powerpoint/2010/main" val="276961610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73777"/>
                                        </p:tgtEl>
                                        <p:attrNameLst>
                                          <p:attrName>style.visibility</p:attrName>
                                        </p:attrNameLst>
                                      </p:cBhvr>
                                      <p:to>
                                        <p:strVal val="visible"/>
                                      </p:to>
                                    </p:set>
                                    <p:animEffect transition="in" filter="wipe(left)">
                                      <p:cBhvr>
                                        <p:cTn id="7" dur="500"/>
                                        <p:tgtEl>
                                          <p:spTgt spid="373777"/>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73762"/>
                                        </p:tgtEl>
                                        <p:attrNameLst>
                                          <p:attrName>style.visibility</p:attrName>
                                        </p:attrNameLst>
                                      </p:cBhvr>
                                      <p:to>
                                        <p:strVal val="visible"/>
                                      </p:to>
                                    </p:set>
                                    <p:animEffect transition="in" filter="wipe(left)">
                                      <p:cBhvr>
                                        <p:cTn id="12" dur="500"/>
                                        <p:tgtEl>
                                          <p:spTgt spid="37376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73763"/>
                                        </p:tgtEl>
                                        <p:attrNameLst>
                                          <p:attrName>style.visibility</p:attrName>
                                        </p:attrNameLst>
                                      </p:cBhvr>
                                      <p:to>
                                        <p:strVal val="visible"/>
                                      </p:to>
                                    </p:set>
                                    <p:animEffect transition="in" filter="wipe(left)">
                                      <p:cBhvr>
                                        <p:cTn id="17" dur="500"/>
                                        <p:tgtEl>
                                          <p:spTgt spid="373763"/>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73772"/>
                                        </p:tgtEl>
                                        <p:attrNameLst>
                                          <p:attrName>style.visibility</p:attrName>
                                        </p:attrNameLst>
                                      </p:cBhvr>
                                      <p:to>
                                        <p:strVal val="visible"/>
                                      </p:to>
                                    </p:set>
                                    <p:animEffect transition="in" filter="wipe(left)">
                                      <p:cBhvr>
                                        <p:cTn id="22" dur="500"/>
                                        <p:tgtEl>
                                          <p:spTgt spid="373772"/>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73764"/>
                                        </p:tgtEl>
                                        <p:attrNameLst>
                                          <p:attrName>style.visibility</p:attrName>
                                        </p:attrNameLst>
                                      </p:cBhvr>
                                      <p:to>
                                        <p:strVal val="visible"/>
                                      </p:to>
                                    </p:set>
                                    <p:animEffect transition="in" filter="wipe(left)">
                                      <p:cBhvr>
                                        <p:cTn id="27" dur="500"/>
                                        <p:tgtEl>
                                          <p:spTgt spid="373764"/>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nodeType="clickEffect">
                                  <p:stCondLst>
                                    <p:cond delay="0"/>
                                  </p:stCondLst>
                                  <p:childTnLst>
                                    <p:set>
                                      <p:cBhvr>
                                        <p:cTn id="31" dur="1" fill="hold">
                                          <p:stCondLst>
                                            <p:cond delay="0"/>
                                          </p:stCondLst>
                                        </p:cTn>
                                        <p:tgtEl>
                                          <p:spTgt spid="373765"/>
                                        </p:tgtEl>
                                        <p:attrNameLst>
                                          <p:attrName>style.visibility</p:attrName>
                                        </p:attrNameLst>
                                      </p:cBhvr>
                                      <p:to>
                                        <p:strVal val="visible"/>
                                      </p:to>
                                    </p:set>
                                    <p:animEffect transition="in" filter="wipe(left)">
                                      <p:cBhvr>
                                        <p:cTn id="32" dur="500"/>
                                        <p:tgtEl>
                                          <p:spTgt spid="373765"/>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73773"/>
                                        </p:tgtEl>
                                        <p:attrNameLst>
                                          <p:attrName>style.visibility</p:attrName>
                                        </p:attrNameLst>
                                      </p:cBhvr>
                                      <p:to>
                                        <p:strVal val="visible"/>
                                      </p:to>
                                    </p:set>
                                    <p:animEffect transition="in" filter="wipe(left)">
                                      <p:cBhvr>
                                        <p:cTn id="37" dur="500"/>
                                        <p:tgtEl>
                                          <p:spTgt spid="373773"/>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nodeType="clickEffect">
                                  <p:stCondLst>
                                    <p:cond delay="0"/>
                                  </p:stCondLst>
                                  <p:childTnLst>
                                    <p:set>
                                      <p:cBhvr>
                                        <p:cTn id="41" dur="1" fill="hold">
                                          <p:stCondLst>
                                            <p:cond delay="0"/>
                                          </p:stCondLst>
                                        </p:cTn>
                                        <p:tgtEl>
                                          <p:spTgt spid="373766"/>
                                        </p:tgtEl>
                                        <p:attrNameLst>
                                          <p:attrName>style.visibility</p:attrName>
                                        </p:attrNameLst>
                                      </p:cBhvr>
                                      <p:to>
                                        <p:strVal val="visible"/>
                                      </p:to>
                                    </p:set>
                                    <p:animEffect transition="in" filter="wipe(left)">
                                      <p:cBhvr>
                                        <p:cTn id="42" dur="500"/>
                                        <p:tgtEl>
                                          <p:spTgt spid="373766"/>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373767"/>
                                        </p:tgtEl>
                                        <p:attrNameLst>
                                          <p:attrName>style.visibility</p:attrName>
                                        </p:attrNameLst>
                                      </p:cBhvr>
                                      <p:to>
                                        <p:strVal val="visible"/>
                                      </p:to>
                                    </p:set>
                                    <p:animEffect transition="in" filter="wipe(left)">
                                      <p:cBhvr>
                                        <p:cTn id="47" dur="500"/>
                                        <p:tgtEl>
                                          <p:spTgt spid="373767"/>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nodeType="clickEffect">
                                  <p:stCondLst>
                                    <p:cond delay="0"/>
                                  </p:stCondLst>
                                  <p:childTnLst>
                                    <p:set>
                                      <p:cBhvr>
                                        <p:cTn id="51" dur="1" fill="hold">
                                          <p:stCondLst>
                                            <p:cond delay="0"/>
                                          </p:stCondLst>
                                        </p:cTn>
                                        <p:tgtEl>
                                          <p:spTgt spid="373768"/>
                                        </p:tgtEl>
                                        <p:attrNameLst>
                                          <p:attrName>style.visibility</p:attrName>
                                        </p:attrNameLst>
                                      </p:cBhvr>
                                      <p:to>
                                        <p:strVal val="visible"/>
                                      </p:to>
                                    </p:set>
                                    <p:animEffect transition="in" filter="wipe(left)">
                                      <p:cBhvr>
                                        <p:cTn id="52" dur="500"/>
                                        <p:tgtEl>
                                          <p:spTgt spid="37376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373774"/>
                                        </p:tgtEl>
                                        <p:attrNameLst>
                                          <p:attrName>style.visibility</p:attrName>
                                        </p:attrNameLst>
                                      </p:cBhvr>
                                      <p:to>
                                        <p:strVal val="visible"/>
                                      </p:to>
                                    </p:set>
                                    <p:animEffect transition="in" filter="wipe(left)">
                                      <p:cBhvr>
                                        <p:cTn id="57" dur="500"/>
                                        <p:tgtEl>
                                          <p:spTgt spid="373774"/>
                                        </p:tgtEl>
                                      </p:cBhvr>
                                    </p:animEffect>
                                  </p:childTnLst>
                                </p:cTn>
                              </p:par>
                            </p:childTnLst>
                          </p:cTn>
                        </p:par>
                        <p:par>
                          <p:cTn id="58" fill="hold" nodeType="afterGroup">
                            <p:stCondLst>
                              <p:cond delay="500"/>
                            </p:stCondLst>
                            <p:childTnLst>
                              <p:par>
                                <p:cTn id="59" presetID="22" presetClass="entr" presetSubtype="8" fill="hold" nodeType="afterEffect">
                                  <p:stCondLst>
                                    <p:cond delay="0"/>
                                  </p:stCondLst>
                                  <p:childTnLst>
                                    <p:set>
                                      <p:cBhvr>
                                        <p:cTn id="60" dur="1" fill="hold">
                                          <p:stCondLst>
                                            <p:cond delay="0"/>
                                          </p:stCondLst>
                                        </p:cTn>
                                        <p:tgtEl>
                                          <p:spTgt spid="373769"/>
                                        </p:tgtEl>
                                        <p:attrNameLst>
                                          <p:attrName>style.visibility</p:attrName>
                                        </p:attrNameLst>
                                      </p:cBhvr>
                                      <p:to>
                                        <p:strVal val="visible"/>
                                      </p:to>
                                    </p:set>
                                    <p:animEffect transition="in" filter="wipe(left)">
                                      <p:cBhvr>
                                        <p:cTn id="61" dur="500"/>
                                        <p:tgtEl>
                                          <p:spTgt spid="373769"/>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22" presetClass="entr" presetSubtype="8" fill="hold" grpId="0" nodeType="click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8" fill="hold" grpId="0" nodeType="clickEffect">
                                  <p:stCondLst>
                                    <p:cond delay="0"/>
                                  </p:stCondLst>
                                  <p:childTnLst>
                                    <p:set>
                                      <p:cBhvr>
                                        <p:cTn id="70" dur="1" fill="hold">
                                          <p:stCondLst>
                                            <p:cond delay="0"/>
                                          </p:stCondLst>
                                        </p:cTn>
                                        <p:tgtEl>
                                          <p:spTgt spid="373770"/>
                                        </p:tgtEl>
                                        <p:attrNameLst>
                                          <p:attrName>style.visibility</p:attrName>
                                        </p:attrNameLst>
                                      </p:cBhvr>
                                      <p:to>
                                        <p:strVal val="visible"/>
                                      </p:to>
                                    </p:set>
                                    <p:animEffect transition="in" filter="wipe(left)">
                                      <p:cBhvr>
                                        <p:cTn id="71" dur="500"/>
                                        <p:tgtEl>
                                          <p:spTgt spid="373770"/>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grpId="0" nodeType="clickEffect">
                                  <p:stCondLst>
                                    <p:cond delay="0"/>
                                  </p:stCondLst>
                                  <p:childTnLst>
                                    <p:set>
                                      <p:cBhvr>
                                        <p:cTn id="75" dur="1" fill="hold">
                                          <p:stCondLst>
                                            <p:cond delay="0"/>
                                          </p:stCondLst>
                                        </p:cTn>
                                        <p:tgtEl>
                                          <p:spTgt spid="373771"/>
                                        </p:tgtEl>
                                        <p:attrNameLst>
                                          <p:attrName>style.visibility</p:attrName>
                                        </p:attrNameLst>
                                      </p:cBhvr>
                                      <p:to>
                                        <p:strVal val="visible"/>
                                      </p:to>
                                    </p:set>
                                    <p:animEffect transition="in" filter="wipe(left)">
                                      <p:cBhvr>
                                        <p:cTn id="76" dur="500"/>
                                        <p:tgtEl>
                                          <p:spTgt spid="373771"/>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0" nodeType="clickEffect">
                                  <p:stCondLst>
                                    <p:cond delay="0"/>
                                  </p:stCondLst>
                                  <p:childTnLst>
                                    <p:set>
                                      <p:cBhvr>
                                        <p:cTn id="80" dur="1" fill="hold">
                                          <p:stCondLst>
                                            <p:cond delay="0"/>
                                          </p:stCondLst>
                                        </p:cTn>
                                        <p:tgtEl>
                                          <p:spTgt spid="373775"/>
                                        </p:tgtEl>
                                        <p:attrNameLst>
                                          <p:attrName>style.visibility</p:attrName>
                                        </p:attrNameLst>
                                      </p:cBhvr>
                                      <p:to>
                                        <p:strVal val="visible"/>
                                      </p:to>
                                    </p:set>
                                    <p:animEffect transition="in" filter="wipe(left)">
                                      <p:cBhvr>
                                        <p:cTn id="81" dur="500"/>
                                        <p:tgtEl>
                                          <p:spTgt spid="373775"/>
                                        </p:tgtEl>
                                      </p:cBhvr>
                                    </p:animEffect>
                                  </p:childTnLst>
                                </p:cTn>
                              </p:par>
                            </p:childTnLst>
                          </p:cTn>
                        </p:par>
                      </p:childTnLst>
                    </p:cTn>
                  </p:par>
                  <p:par>
                    <p:cTn id="82" fill="hold">
                      <p:stCondLst>
                        <p:cond delay="indefinite"/>
                      </p:stCondLst>
                      <p:childTnLst>
                        <p:par>
                          <p:cTn id="83" fill="hold">
                            <p:stCondLst>
                              <p:cond delay="0"/>
                            </p:stCondLst>
                            <p:childTnLst>
                              <p:par>
                                <p:cTn id="84" presetID="22" presetClass="entr" presetSubtype="8" fill="hold" grpId="0" nodeType="clickEffect">
                                  <p:stCondLst>
                                    <p:cond delay="0"/>
                                  </p:stCondLst>
                                  <p:childTnLst>
                                    <p:set>
                                      <p:cBhvr>
                                        <p:cTn id="85" dur="1" fill="hold">
                                          <p:stCondLst>
                                            <p:cond delay="0"/>
                                          </p:stCondLst>
                                        </p:cTn>
                                        <p:tgtEl>
                                          <p:spTgt spid="373776"/>
                                        </p:tgtEl>
                                        <p:attrNameLst>
                                          <p:attrName>style.visibility</p:attrName>
                                        </p:attrNameLst>
                                      </p:cBhvr>
                                      <p:to>
                                        <p:strVal val="visible"/>
                                      </p:to>
                                    </p:set>
                                    <p:animEffect transition="in" filter="wipe(left)">
                                      <p:cBhvr>
                                        <p:cTn id="86" dur="500"/>
                                        <p:tgtEl>
                                          <p:spTgt spid="3737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3762" grpId="0" autoUpdateAnimBg="0"/>
      <p:bldP spid="373763" grpId="0" autoUpdateAnimBg="0"/>
      <p:bldP spid="373764" grpId="0" autoUpdateAnimBg="0"/>
      <p:bldP spid="373767" grpId="0" autoUpdateAnimBg="0"/>
      <p:bldP spid="373770" grpId="0" autoUpdateAnimBg="0"/>
      <p:bldP spid="373771" grpId="0" autoUpdateAnimBg="0"/>
      <p:bldP spid="373772" grpId="0" autoUpdateAnimBg="0"/>
      <p:bldP spid="373773" grpId="0" autoUpdateAnimBg="0"/>
      <p:bldP spid="373774" grpId="0" autoUpdateAnimBg="0"/>
      <p:bldP spid="373775" grpId="0" autoUpdateAnimBg="0"/>
      <p:bldP spid="373776" grpId="0" autoUpdateAnimBg="0"/>
      <p:bldP spid="373777" grpId="0" autoUpdateAnimBg="0"/>
      <p:bldP spid="18" grpId="0"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786" name="Text Box 2"/>
          <p:cNvSpPr txBox="1">
            <a:spLocks noChangeArrowheads="1"/>
          </p:cNvSpPr>
          <p:nvPr/>
        </p:nvSpPr>
        <p:spPr bwMode="auto">
          <a:xfrm>
            <a:off x="250825" y="404664"/>
            <a:ext cx="59769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二、点电荷    库仑定律</a:t>
            </a:r>
          </a:p>
        </p:txBody>
      </p:sp>
      <p:sp>
        <p:nvSpPr>
          <p:cNvPr id="374787" name="Text Box 3"/>
          <p:cNvSpPr txBox="1">
            <a:spLocks noChangeArrowheads="1"/>
          </p:cNvSpPr>
          <p:nvPr/>
        </p:nvSpPr>
        <p:spPr bwMode="auto">
          <a:xfrm>
            <a:off x="612775" y="1080939"/>
            <a:ext cx="18637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66FFFF"/>
                </a:solidFill>
                <a:ea typeface="楷体_GB2312" pitchFamily="49" charset="-122"/>
              </a:rPr>
              <a:t>1. </a:t>
            </a:r>
            <a:r>
              <a:rPr lang="zh-CN" altLang="en-US">
                <a:solidFill>
                  <a:srgbClr val="66FFFF"/>
                </a:solidFill>
                <a:ea typeface="楷体_GB2312" pitchFamily="49" charset="-122"/>
              </a:rPr>
              <a:t>点电荷</a:t>
            </a:r>
          </a:p>
        </p:txBody>
      </p:sp>
      <p:sp>
        <p:nvSpPr>
          <p:cNvPr id="374788" name="Text Box 4"/>
          <p:cNvSpPr txBox="1">
            <a:spLocks noChangeArrowheads="1"/>
          </p:cNvSpPr>
          <p:nvPr/>
        </p:nvSpPr>
        <p:spPr bwMode="auto">
          <a:xfrm>
            <a:off x="612775" y="3770164"/>
            <a:ext cx="35210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66FFFF"/>
                </a:solidFill>
                <a:ea typeface="楷体_GB2312" pitchFamily="49" charset="-122"/>
              </a:rPr>
              <a:t>2. </a:t>
            </a:r>
            <a:r>
              <a:rPr lang="zh-CN" altLang="en-US">
                <a:solidFill>
                  <a:srgbClr val="66FFFF"/>
                </a:solidFill>
                <a:ea typeface="楷体_GB2312" pitchFamily="49" charset="-122"/>
              </a:rPr>
              <a:t>库仑定律</a:t>
            </a:r>
          </a:p>
        </p:txBody>
      </p:sp>
      <p:sp>
        <p:nvSpPr>
          <p:cNvPr id="374789" name="Rectangle 5"/>
          <p:cNvSpPr>
            <a:spLocks noChangeArrowheads="1"/>
          </p:cNvSpPr>
          <p:nvPr/>
        </p:nvSpPr>
        <p:spPr bwMode="auto">
          <a:xfrm>
            <a:off x="914400" y="4201964"/>
            <a:ext cx="7618413" cy="237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FF99FF"/>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25000"/>
              </a:lnSpc>
            </a:pPr>
            <a:r>
              <a:rPr lang="zh-CN" altLang="en-US" dirty="0">
                <a:solidFill>
                  <a:srgbClr val="FFFFFF"/>
                </a:solidFill>
                <a:ea typeface="楷体_GB2312" pitchFamily="49" charset="-122"/>
              </a:rPr>
              <a:t>在</a:t>
            </a:r>
            <a:r>
              <a:rPr lang="zh-CN" altLang="en-US" dirty="0">
                <a:solidFill>
                  <a:schemeClr val="accent1">
                    <a:lumMod val="60000"/>
                    <a:lumOff val="40000"/>
                  </a:schemeClr>
                </a:solidFill>
                <a:ea typeface="楷体_GB2312" pitchFamily="49" charset="-122"/>
              </a:rPr>
              <a:t>真空</a:t>
            </a:r>
            <a:r>
              <a:rPr lang="zh-CN" altLang="en-US" dirty="0">
                <a:solidFill>
                  <a:srgbClr val="FFFFFF"/>
                </a:solidFill>
                <a:ea typeface="楷体_GB2312" pitchFamily="49" charset="-122"/>
              </a:rPr>
              <a:t>中，两个</a:t>
            </a:r>
            <a:r>
              <a:rPr lang="zh-CN" altLang="en-US" dirty="0">
                <a:solidFill>
                  <a:schemeClr val="accent1">
                    <a:lumMod val="60000"/>
                    <a:lumOff val="40000"/>
                  </a:schemeClr>
                </a:solidFill>
                <a:ea typeface="楷体_GB2312" pitchFamily="49" charset="-122"/>
              </a:rPr>
              <a:t>静止</a:t>
            </a:r>
            <a:r>
              <a:rPr lang="zh-CN" altLang="en-US" dirty="0">
                <a:solidFill>
                  <a:srgbClr val="FFFFFF"/>
                </a:solidFill>
                <a:ea typeface="楷体_GB2312" pitchFamily="49" charset="-122"/>
              </a:rPr>
              <a:t>的点电荷 </a:t>
            </a:r>
            <a:r>
              <a:rPr lang="en-US" altLang="zh-CN" i="1" dirty="0">
                <a:solidFill>
                  <a:srgbClr val="66FFFF"/>
                </a:solidFill>
                <a:ea typeface="楷体_GB2312" pitchFamily="49" charset="-122"/>
              </a:rPr>
              <a:t>q</a:t>
            </a:r>
            <a:r>
              <a:rPr lang="en-US" altLang="zh-CN" baseline="-25000" dirty="0">
                <a:solidFill>
                  <a:srgbClr val="66FFFF"/>
                </a:solidFill>
                <a:ea typeface="楷体_GB2312" pitchFamily="49" charset="-122"/>
              </a:rPr>
              <a:t>1 </a:t>
            </a:r>
            <a:r>
              <a:rPr lang="zh-CN" altLang="en-US" dirty="0">
                <a:solidFill>
                  <a:srgbClr val="FFFFFF"/>
                </a:solidFill>
                <a:ea typeface="楷体_GB2312" pitchFamily="49" charset="-122"/>
              </a:rPr>
              <a:t>和 </a:t>
            </a:r>
            <a:r>
              <a:rPr lang="en-US" altLang="zh-CN" i="1" dirty="0">
                <a:solidFill>
                  <a:srgbClr val="66FFFF"/>
                </a:solidFill>
                <a:ea typeface="楷体_GB2312" pitchFamily="49" charset="-122"/>
              </a:rPr>
              <a:t>q</a:t>
            </a:r>
            <a:r>
              <a:rPr lang="en-US" altLang="zh-CN" baseline="-25000" dirty="0">
                <a:solidFill>
                  <a:srgbClr val="66FFFF"/>
                </a:solidFill>
                <a:ea typeface="楷体_GB2312" pitchFamily="49" charset="-122"/>
              </a:rPr>
              <a:t>2 </a:t>
            </a:r>
            <a:r>
              <a:rPr lang="zh-CN" altLang="en-US" dirty="0">
                <a:solidFill>
                  <a:srgbClr val="FFFFFF"/>
                </a:solidFill>
                <a:ea typeface="楷体_GB2312" pitchFamily="49" charset="-122"/>
              </a:rPr>
              <a:t>之间的静电相互作用力</a:t>
            </a:r>
            <a:r>
              <a:rPr lang="en-US" altLang="zh-CN" dirty="0">
                <a:solidFill>
                  <a:srgbClr val="FFFFFF"/>
                </a:solidFill>
                <a:ea typeface="楷体_GB2312" pitchFamily="49" charset="-122"/>
              </a:rPr>
              <a:t>( </a:t>
            </a:r>
            <a:r>
              <a:rPr lang="zh-CN" altLang="en-US" dirty="0">
                <a:solidFill>
                  <a:srgbClr val="FFFFFF"/>
                </a:solidFill>
                <a:ea typeface="楷体_GB2312" pitchFamily="49" charset="-122"/>
              </a:rPr>
              <a:t>静电力或库仑力</a:t>
            </a:r>
            <a:r>
              <a:rPr lang="en-US" altLang="zh-CN" dirty="0">
                <a:solidFill>
                  <a:srgbClr val="FFFFFF"/>
                </a:solidFill>
                <a:ea typeface="楷体_GB2312" pitchFamily="49" charset="-122"/>
              </a:rPr>
              <a:t>) </a:t>
            </a:r>
            <a:r>
              <a:rPr lang="zh-CN" altLang="en-US" dirty="0">
                <a:solidFill>
                  <a:srgbClr val="FFFFFF"/>
                </a:solidFill>
                <a:ea typeface="楷体_GB2312" pitchFamily="49" charset="-122"/>
              </a:rPr>
              <a:t>与这两个点电荷所带电荷量的乘积成正比，与它们之间距离的平方成反比，作用力的方向沿着两个点电荷的连线，同号电荷相斥，异号电荷相吸。 </a:t>
            </a:r>
          </a:p>
        </p:txBody>
      </p:sp>
      <p:sp>
        <p:nvSpPr>
          <p:cNvPr id="374790" name="Text Box 6"/>
          <p:cNvSpPr txBox="1">
            <a:spLocks noChangeArrowheads="1"/>
          </p:cNvSpPr>
          <p:nvPr/>
        </p:nvSpPr>
        <p:spPr bwMode="auto">
          <a:xfrm>
            <a:off x="2111375" y="1105545"/>
            <a:ext cx="2022475" cy="457200"/>
          </a:xfrm>
          <a:prstGeom prst="rect">
            <a:avLst/>
          </a:prstGeom>
          <a:gradFill flip="none" rotWithShape="1">
            <a:gsLst>
              <a:gs pos="0">
                <a:srgbClr val="A603AB"/>
              </a:gs>
              <a:gs pos="21001">
                <a:srgbClr val="0819FB"/>
              </a:gs>
              <a:gs pos="35001">
                <a:srgbClr val="1A8D48"/>
              </a:gs>
              <a:gs pos="52000">
                <a:srgbClr val="FFFF00"/>
              </a:gs>
              <a:gs pos="73000">
                <a:srgbClr val="EE3F17"/>
              </a:gs>
              <a:gs pos="88000">
                <a:srgbClr val="E81766"/>
              </a:gs>
              <a:gs pos="100000">
                <a:srgbClr val="A603AB"/>
              </a:gs>
            </a:gsLst>
            <a:path path="circle">
              <a:fillToRect l="100000" t="100000"/>
            </a:path>
            <a:tileRect r="-100000" b="-100000"/>
          </a:gradFill>
          <a:ln>
            <a:noFill/>
          </a:ln>
          <a:effectLst/>
        </p:spPr>
        <p:txBody>
          <a:bodyPr wrap="none">
            <a:spAutoFit/>
          </a:bodyPr>
          <a:lstStyle/>
          <a:p>
            <a:pPr eaLnBrk="1" hangingPunct="1">
              <a:defRPr/>
            </a:pPr>
            <a:r>
              <a:rPr lang="zh-CN" altLang="en-US" sz="2400" b="1" dirty="0">
                <a:solidFill>
                  <a:srgbClr val="FFFFFF"/>
                </a:solidFill>
                <a:ea typeface="楷体_GB2312" pitchFamily="49" charset="-122"/>
              </a:rPr>
              <a:t>一种理想模型</a:t>
            </a:r>
          </a:p>
        </p:txBody>
      </p:sp>
      <p:sp>
        <p:nvSpPr>
          <p:cNvPr id="374794" name="Text Box 10"/>
          <p:cNvSpPr txBox="1">
            <a:spLocks noChangeArrowheads="1"/>
          </p:cNvSpPr>
          <p:nvPr/>
        </p:nvSpPr>
        <p:spPr bwMode="auto">
          <a:xfrm>
            <a:off x="862714" y="1545610"/>
            <a:ext cx="5365049" cy="1896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25000"/>
              </a:lnSpc>
            </a:pPr>
            <a:r>
              <a:rPr lang="zh-CN" altLang="en-US" dirty="0">
                <a:solidFill>
                  <a:srgbClr val="FFFFFF"/>
                </a:solidFill>
                <a:ea typeface="楷体_GB2312" pitchFamily="49" charset="-122"/>
              </a:rPr>
              <a:t>当带电体的大小、形状、电荷分布等因素对所讨论的问题，在要求的精度范围之内，其影响可以忽略时，就可把带电体视为一个</a:t>
            </a:r>
            <a:r>
              <a:rPr lang="zh-CN" altLang="en-US" dirty="0">
                <a:solidFill>
                  <a:srgbClr val="00FFFF"/>
                </a:solidFill>
                <a:ea typeface="楷体_GB2312" pitchFamily="49" charset="-122"/>
              </a:rPr>
              <a:t>带电的几何点</a:t>
            </a:r>
            <a:r>
              <a:rPr lang="zh-CN" altLang="en-US" dirty="0">
                <a:solidFill>
                  <a:srgbClr val="FFFFFF"/>
                </a:solidFill>
                <a:ea typeface="楷体_GB2312" pitchFamily="49" charset="-122"/>
              </a:rPr>
              <a:t>。</a:t>
            </a:r>
          </a:p>
        </p:txBody>
      </p:sp>
      <p:pic>
        <p:nvPicPr>
          <p:cNvPr id="59394" name="Picture 2">
            <a:extLst>
              <a:ext uri="{FF2B5EF4-FFF2-40B4-BE49-F238E27FC236}">
                <a16:creationId xmlns:a16="http://schemas.microsoft.com/office/drawing/2014/main" id="{289708B2-B16A-E3BB-07C4-7B79F12775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9140" y="485783"/>
            <a:ext cx="2521991" cy="3459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0152219"/>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74786"/>
                                        </p:tgtEl>
                                        <p:attrNameLst>
                                          <p:attrName>style.visibility</p:attrName>
                                        </p:attrNameLst>
                                      </p:cBhvr>
                                      <p:to>
                                        <p:strVal val="visible"/>
                                      </p:to>
                                    </p:set>
                                    <p:animEffect transition="in" filter="wipe(left)">
                                      <p:cBhvr>
                                        <p:cTn id="7" dur="500"/>
                                        <p:tgtEl>
                                          <p:spTgt spid="37478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74787"/>
                                        </p:tgtEl>
                                        <p:attrNameLst>
                                          <p:attrName>style.visibility</p:attrName>
                                        </p:attrNameLst>
                                      </p:cBhvr>
                                      <p:to>
                                        <p:strVal val="visible"/>
                                      </p:to>
                                    </p:set>
                                    <p:animEffect transition="in" filter="wipe(left)">
                                      <p:cBhvr>
                                        <p:cTn id="12" dur="500"/>
                                        <p:tgtEl>
                                          <p:spTgt spid="374787"/>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nodeType="clickEffect">
                                  <p:stCondLst>
                                    <p:cond delay="0"/>
                                  </p:stCondLst>
                                  <p:childTnLst>
                                    <p:set>
                                      <p:cBhvr>
                                        <p:cTn id="16" dur="1" fill="hold">
                                          <p:stCondLst>
                                            <p:cond delay="0"/>
                                          </p:stCondLst>
                                        </p:cTn>
                                        <p:tgtEl>
                                          <p:spTgt spid="374790"/>
                                        </p:tgtEl>
                                        <p:attrNameLst>
                                          <p:attrName>style.visibility</p:attrName>
                                        </p:attrNameLst>
                                      </p:cBhvr>
                                      <p:to>
                                        <p:strVal val="visible"/>
                                      </p:to>
                                    </p:set>
                                    <p:animEffect transition="in" filter="wipe(left)">
                                      <p:cBhvr>
                                        <p:cTn id="17" dur="500"/>
                                        <p:tgtEl>
                                          <p:spTgt spid="374790"/>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iterate type="wd">
                                    <p:tmPct val="45000"/>
                                  </p:iterate>
                                  <p:childTnLst>
                                    <p:set>
                                      <p:cBhvr>
                                        <p:cTn id="21" dur="1" fill="hold">
                                          <p:stCondLst>
                                            <p:cond delay="0"/>
                                          </p:stCondLst>
                                        </p:cTn>
                                        <p:tgtEl>
                                          <p:spTgt spid="374794"/>
                                        </p:tgtEl>
                                        <p:attrNameLst>
                                          <p:attrName>style.visibility</p:attrName>
                                        </p:attrNameLst>
                                      </p:cBhvr>
                                      <p:to>
                                        <p:strVal val="visible"/>
                                      </p:to>
                                    </p:set>
                                    <p:animEffect transition="in" filter="wipe(left)">
                                      <p:cBhvr>
                                        <p:cTn id="22" dur="500"/>
                                        <p:tgtEl>
                                          <p:spTgt spid="374794"/>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74788"/>
                                        </p:tgtEl>
                                        <p:attrNameLst>
                                          <p:attrName>style.visibility</p:attrName>
                                        </p:attrNameLst>
                                      </p:cBhvr>
                                      <p:to>
                                        <p:strVal val="visible"/>
                                      </p:to>
                                    </p:set>
                                    <p:animEffect transition="in" filter="wipe(left)">
                                      <p:cBhvr>
                                        <p:cTn id="27" dur="500"/>
                                        <p:tgtEl>
                                          <p:spTgt spid="374788"/>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 presetClass="entr" presetSubtype="4" fill="hold" nodeType="clickEffect">
                                  <p:stCondLst>
                                    <p:cond delay="0"/>
                                  </p:stCondLst>
                                  <p:childTnLst>
                                    <p:set>
                                      <p:cBhvr>
                                        <p:cTn id="31" dur="1" fill="hold">
                                          <p:stCondLst>
                                            <p:cond delay="0"/>
                                          </p:stCondLst>
                                        </p:cTn>
                                        <p:tgtEl>
                                          <p:spTgt spid="59394"/>
                                        </p:tgtEl>
                                        <p:attrNameLst>
                                          <p:attrName>style.visibility</p:attrName>
                                        </p:attrNameLst>
                                      </p:cBhvr>
                                      <p:to>
                                        <p:strVal val="visible"/>
                                      </p:to>
                                    </p:set>
                                    <p:anim calcmode="lin" valueType="num">
                                      <p:cBhvr additive="base">
                                        <p:cTn id="32" dur="500" fill="hold"/>
                                        <p:tgtEl>
                                          <p:spTgt spid="59394"/>
                                        </p:tgtEl>
                                        <p:attrNameLst>
                                          <p:attrName>ppt_x</p:attrName>
                                        </p:attrNameLst>
                                      </p:cBhvr>
                                      <p:tavLst>
                                        <p:tav tm="0">
                                          <p:val>
                                            <p:strVal val="#ppt_x"/>
                                          </p:val>
                                        </p:tav>
                                        <p:tav tm="100000">
                                          <p:val>
                                            <p:strVal val="#ppt_x"/>
                                          </p:val>
                                        </p:tav>
                                      </p:tavLst>
                                    </p:anim>
                                    <p:anim calcmode="lin" valueType="num">
                                      <p:cBhvr additive="base">
                                        <p:cTn id="33" dur="500" fill="hold"/>
                                        <p:tgtEl>
                                          <p:spTgt spid="59394"/>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grpId="0" nodeType="clickEffect">
                                  <p:stCondLst>
                                    <p:cond delay="0"/>
                                  </p:stCondLst>
                                  <p:childTnLst>
                                    <p:set>
                                      <p:cBhvr>
                                        <p:cTn id="37" dur="1" fill="hold">
                                          <p:stCondLst>
                                            <p:cond delay="0"/>
                                          </p:stCondLst>
                                        </p:cTn>
                                        <p:tgtEl>
                                          <p:spTgt spid="374789"/>
                                        </p:tgtEl>
                                        <p:attrNameLst>
                                          <p:attrName>style.visibility</p:attrName>
                                        </p:attrNameLst>
                                      </p:cBhvr>
                                      <p:to>
                                        <p:strVal val="visible"/>
                                      </p:to>
                                    </p:set>
                                    <p:animEffect transition="in" filter="wipe(left)">
                                      <p:cBhvr>
                                        <p:cTn id="38" dur="500"/>
                                        <p:tgtEl>
                                          <p:spTgt spid="3747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4786" grpId="0" autoUpdateAnimBg="0"/>
      <p:bldP spid="374787" grpId="0" autoUpdateAnimBg="0"/>
      <p:bldP spid="374788" grpId="0" autoUpdateAnimBg="0"/>
      <p:bldP spid="374789" grpId="0" autoUpdateAnimBg="0"/>
      <p:bldP spid="374794"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810" name="Oval 2"/>
          <p:cNvSpPr>
            <a:spLocks noChangeArrowheads="1"/>
          </p:cNvSpPr>
          <p:nvPr/>
        </p:nvSpPr>
        <p:spPr bwMode="auto">
          <a:xfrm>
            <a:off x="7886700" y="1249363"/>
            <a:ext cx="139700" cy="139700"/>
          </a:xfrm>
          <a:prstGeom prst="ellipse">
            <a:avLst/>
          </a:prstGeom>
          <a:solidFill>
            <a:srgbClr val="FF9999"/>
          </a:solidFill>
          <a:ln w="12699">
            <a:solidFill>
              <a:srgbClr val="FF9999"/>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sp>
        <p:nvSpPr>
          <p:cNvPr id="375811" name="Oval 3"/>
          <p:cNvSpPr>
            <a:spLocks noChangeArrowheads="1"/>
          </p:cNvSpPr>
          <p:nvPr/>
        </p:nvSpPr>
        <p:spPr bwMode="auto">
          <a:xfrm>
            <a:off x="5476875" y="1249363"/>
            <a:ext cx="139700" cy="139700"/>
          </a:xfrm>
          <a:prstGeom prst="ellipse">
            <a:avLst/>
          </a:prstGeom>
          <a:solidFill>
            <a:srgbClr val="FF9999"/>
          </a:solidFill>
          <a:ln w="12699">
            <a:solidFill>
              <a:srgbClr val="FF9999"/>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solidFill>
                <a:srgbClr val="000000"/>
              </a:solidFill>
            </a:endParaRPr>
          </a:p>
        </p:txBody>
      </p:sp>
      <p:graphicFrame>
        <p:nvGraphicFramePr>
          <p:cNvPr id="375812" name="Object 4"/>
          <p:cNvGraphicFramePr>
            <a:graphicFrameLocks/>
          </p:cNvGraphicFramePr>
          <p:nvPr/>
        </p:nvGraphicFramePr>
        <p:xfrm>
          <a:off x="5405438" y="752475"/>
          <a:ext cx="292100" cy="419100"/>
        </p:xfrm>
        <a:graphic>
          <a:graphicData uri="http://schemas.openxmlformats.org/presentationml/2006/ole">
            <mc:AlternateContent xmlns:mc="http://schemas.openxmlformats.org/markup-compatibility/2006">
              <mc:Choice xmlns:v="urn:schemas-microsoft-com:vml" Requires="v">
                <p:oleObj spid="_x0000_s2050" name="Equation" r:id="rId3" imgW="257048" imgH="380864" progId="Equation.3">
                  <p:embed/>
                </p:oleObj>
              </mc:Choice>
              <mc:Fallback>
                <p:oleObj name="Equation" r:id="rId3" imgW="257048" imgH="380864" progId="Equation.3">
                  <p:embed/>
                  <p:pic>
                    <p:nvPicPr>
                      <p:cNvPr id="0" name=""/>
                      <p:cNvPicPr>
                        <a:picLocks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05438" y="752475"/>
                        <a:ext cx="292100" cy="419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75813" name="Object 5"/>
          <p:cNvGraphicFramePr>
            <a:graphicFrameLocks/>
          </p:cNvGraphicFramePr>
          <p:nvPr/>
        </p:nvGraphicFramePr>
        <p:xfrm>
          <a:off x="7831138" y="752475"/>
          <a:ext cx="331787" cy="417513"/>
        </p:xfrm>
        <a:graphic>
          <a:graphicData uri="http://schemas.openxmlformats.org/presentationml/2006/ole">
            <mc:AlternateContent xmlns:mc="http://schemas.openxmlformats.org/markup-compatibility/2006">
              <mc:Choice xmlns:v="urn:schemas-microsoft-com:vml" Requires="v">
                <p:oleObj spid="_x0000_s2051" name="Equation" r:id="rId5" imgW="295317" imgH="380864" progId="Equation.3">
                  <p:embed/>
                </p:oleObj>
              </mc:Choice>
              <mc:Fallback>
                <p:oleObj name="Equation" r:id="rId5" imgW="295317" imgH="380864" progId="Equation.3">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31138" y="752475"/>
                        <a:ext cx="331787" cy="417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75814" name="Line 6"/>
          <p:cNvSpPr>
            <a:spLocks noChangeShapeType="1"/>
          </p:cNvSpPr>
          <p:nvPr/>
        </p:nvSpPr>
        <p:spPr bwMode="auto">
          <a:xfrm>
            <a:off x="5546725" y="1319213"/>
            <a:ext cx="2371725" cy="0"/>
          </a:xfrm>
          <a:prstGeom prst="line">
            <a:avLst/>
          </a:prstGeom>
          <a:noFill/>
          <a:ln w="38100">
            <a:solidFill>
              <a:srgbClr val="66FF33"/>
            </a:solidFill>
            <a:round/>
            <a:headEnd type="none" w="sm" len="sm"/>
            <a:tailEnd type="non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aphicFrame>
        <p:nvGraphicFramePr>
          <p:cNvPr id="375815" name="Object 7"/>
          <p:cNvGraphicFramePr>
            <a:graphicFrameLocks noChangeAspect="1"/>
          </p:cNvGraphicFramePr>
          <p:nvPr/>
        </p:nvGraphicFramePr>
        <p:xfrm>
          <a:off x="6846888" y="1400175"/>
          <a:ext cx="247650" cy="276225"/>
        </p:xfrm>
        <a:graphic>
          <a:graphicData uri="http://schemas.openxmlformats.org/presentationml/2006/ole">
            <mc:AlternateContent xmlns:mc="http://schemas.openxmlformats.org/markup-compatibility/2006">
              <mc:Choice xmlns:v="urn:schemas-microsoft-com:vml" Requires="v">
                <p:oleObj spid="_x0000_s2052" name="公式" r:id="rId7" imgW="76200" imgH="85725" progId="Equation.3">
                  <p:embed/>
                </p:oleObj>
              </mc:Choice>
              <mc:Fallback>
                <p:oleObj name="公式" r:id="rId7" imgW="76200" imgH="85725"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846888" y="1400175"/>
                        <a:ext cx="247650" cy="2762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75816" name="Object 8"/>
          <p:cNvGraphicFramePr>
            <a:graphicFrameLocks/>
          </p:cNvGraphicFramePr>
          <p:nvPr/>
        </p:nvGraphicFramePr>
        <p:xfrm>
          <a:off x="6038850" y="801688"/>
          <a:ext cx="292100" cy="444500"/>
        </p:xfrm>
        <a:graphic>
          <a:graphicData uri="http://schemas.openxmlformats.org/presentationml/2006/ole">
            <mc:AlternateContent xmlns:mc="http://schemas.openxmlformats.org/markup-compatibility/2006">
              <mc:Choice xmlns:v="urn:schemas-microsoft-com:vml" Requires="v">
                <p:oleObj spid="_x0000_s2053" name="公式" r:id="rId9" imgW="257048" imgH="409643" progId="Equation.3">
                  <p:embed/>
                </p:oleObj>
              </mc:Choice>
              <mc:Fallback>
                <p:oleObj name="公式" r:id="rId9" imgW="257048" imgH="409643"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038850" y="801688"/>
                        <a:ext cx="292100" cy="444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75817" name="Line 9"/>
          <p:cNvSpPr>
            <a:spLocks noChangeShapeType="1"/>
          </p:cNvSpPr>
          <p:nvPr/>
        </p:nvSpPr>
        <p:spPr bwMode="auto">
          <a:xfrm>
            <a:off x="5546725" y="1316038"/>
            <a:ext cx="757238" cy="3175"/>
          </a:xfrm>
          <a:prstGeom prst="line">
            <a:avLst/>
          </a:prstGeom>
          <a:noFill/>
          <a:ln w="38100">
            <a:solidFill>
              <a:srgbClr val="FF99FF"/>
            </a:solidFill>
            <a:round/>
            <a:headEnd type="none" w="sm" len="sm"/>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aphicFrame>
        <p:nvGraphicFramePr>
          <p:cNvPr id="375818" name="Object 10"/>
          <p:cNvGraphicFramePr>
            <a:graphicFrameLocks noChangeAspect="1"/>
          </p:cNvGraphicFramePr>
          <p:nvPr/>
        </p:nvGraphicFramePr>
        <p:xfrm>
          <a:off x="1547813" y="1341438"/>
          <a:ext cx="1701800" cy="723900"/>
        </p:xfrm>
        <a:graphic>
          <a:graphicData uri="http://schemas.openxmlformats.org/presentationml/2006/ole">
            <mc:AlternateContent xmlns:mc="http://schemas.openxmlformats.org/markup-compatibility/2006">
              <mc:Choice xmlns:v="urn:schemas-microsoft-com:vml" Requires="v">
                <p:oleObj spid="_x0000_s2054" name="公式" r:id="rId11" imgW="1666917" imgH="685800" progId="Equation.3">
                  <p:embed/>
                </p:oleObj>
              </mc:Choice>
              <mc:Fallback>
                <p:oleObj name="公式" r:id="rId11" imgW="1666917" imgH="685800" progId="Equation.3">
                  <p:embed/>
                  <p:pic>
                    <p:nvPicPr>
                      <p:cNvPr id="0" name=""/>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547813" y="1341438"/>
                        <a:ext cx="1701800" cy="723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CC"/>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75819" name="Line 11"/>
          <p:cNvSpPr>
            <a:spLocks noChangeShapeType="1"/>
          </p:cNvSpPr>
          <p:nvPr/>
        </p:nvSpPr>
        <p:spPr bwMode="auto">
          <a:xfrm>
            <a:off x="7956550" y="1319213"/>
            <a:ext cx="609600" cy="0"/>
          </a:xfrm>
          <a:prstGeom prst="line">
            <a:avLst/>
          </a:prstGeom>
          <a:noFill/>
          <a:ln w="38100">
            <a:solidFill>
              <a:srgbClr val="FFFF66"/>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5820" name="Text Box 12"/>
          <p:cNvSpPr txBox="1">
            <a:spLocks noChangeArrowheads="1"/>
          </p:cNvSpPr>
          <p:nvPr/>
        </p:nvSpPr>
        <p:spPr bwMode="auto">
          <a:xfrm>
            <a:off x="582613" y="752475"/>
            <a:ext cx="35845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rPr>
              <a:t>电荷</a:t>
            </a:r>
            <a:r>
              <a:rPr lang="en-US" altLang="zh-CN" i="1">
                <a:solidFill>
                  <a:srgbClr val="66FFFF"/>
                </a:solidFill>
                <a:ea typeface="楷体_GB2312" pitchFamily="49" charset="-122"/>
              </a:rPr>
              <a:t>q</a:t>
            </a:r>
            <a:r>
              <a:rPr lang="en-US" altLang="zh-CN" baseline="-25000">
                <a:solidFill>
                  <a:srgbClr val="66FFFF"/>
                </a:solidFill>
                <a:ea typeface="楷体_GB2312" pitchFamily="49" charset="-122"/>
              </a:rPr>
              <a:t>1 </a:t>
            </a:r>
            <a:r>
              <a:rPr lang="zh-CN" altLang="en-US">
                <a:solidFill>
                  <a:srgbClr val="FFFFFF"/>
                </a:solidFill>
                <a:ea typeface="楷体_GB2312" pitchFamily="49" charset="-122"/>
              </a:rPr>
              <a:t>对</a:t>
            </a:r>
            <a:r>
              <a:rPr lang="en-US" altLang="zh-CN" i="1">
                <a:solidFill>
                  <a:srgbClr val="66FFFF"/>
                </a:solidFill>
                <a:ea typeface="楷体_GB2312" pitchFamily="49" charset="-122"/>
              </a:rPr>
              <a:t>q</a:t>
            </a:r>
            <a:r>
              <a:rPr lang="en-US" altLang="zh-CN" baseline="-25000">
                <a:solidFill>
                  <a:srgbClr val="66FFFF"/>
                </a:solidFill>
                <a:ea typeface="楷体_GB2312" pitchFamily="49" charset="-122"/>
              </a:rPr>
              <a:t>2 </a:t>
            </a:r>
            <a:r>
              <a:rPr lang="zh-CN" altLang="en-US">
                <a:solidFill>
                  <a:srgbClr val="FFFFFF"/>
                </a:solidFill>
                <a:ea typeface="楷体_GB2312" pitchFamily="49" charset="-122"/>
              </a:rPr>
              <a:t>的作用力</a:t>
            </a:r>
            <a:r>
              <a:rPr lang="en-US" altLang="zh-CN" i="1">
                <a:solidFill>
                  <a:srgbClr val="66FFFF"/>
                </a:solidFill>
                <a:ea typeface="楷体_GB2312" pitchFamily="49" charset="-122"/>
              </a:rPr>
              <a:t>F</a:t>
            </a:r>
            <a:r>
              <a:rPr lang="en-US" altLang="zh-CN" baseline="-25000">
                <a:solidFill>
                  <a:srgbClr val="66FFFF"/>
                </a:solidFill>
                <a:ea typeface="楷体_GB2312" pitchFamily="49" charset="-122"/>
              </a:rPr>
              <a:t>21</a:t>
            </a:r>
            <a:endParaRPr lang="en-US" altLang="zh-CN">
              <a:solidFill>
                <a:srgbClr val="66FFFF"/>
              </a:solidFill>
              <a:ea typeface="楷体_GB2312" pitchFamily="49" charset="-122"/>
            </a:endParaRPr>
          </a:p>
        </p:txBody>
      </p:sp>
      <p:graphicFrame>
        <p:nvGraphicFramePr>
          <p:cNvPr id="375821" name="Object 13"/>
          <p:cNvGraphicFramePr>
            <a:graphicFrameLocks noChangeAspect="1"/>
          </p:cNvGraphicFramePr>
          <p:nvPr/>
        </p:nvGraphicFramePr>
        <p:xfrm>
          <a:off x="8251825" y="1427163"/>
          <a:ext cx="452438" cy="479425"/>
        </p:xfrm>
        <a:graphic>
          <a:graphicData uri="http://schemas.openxmlformats.org/presentationml/2006/ole">
            <mc:AlternateContent xmlns:mc="http://schemas.openxmlformats.org/markup-compatibility/2006">
              <mc:Choice xmlns:v="urn:schemas-microsoft-com:vml" Requires="v">
                <p:oleObj spid="_x0000_s2055" name="公式" r:id="rId13" imgW="180848" imgH="190432" progId="Equation.3">
                  <p:embed/>
                </p:oleObj>
              </mc:Choice>
              <mc:Fallback>
                <p:oleObj name="公式" r:id="rId13" imgW="180848" imgH="190432" progId="Equation.3">
                  <p:embed/>
                  <p:pic>
                    <p:nvPicPr>
                      <p:cNvPr id="0" nam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251825" y="1427163"/>
                        <a:ext cx="452438" cy="4794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75822" name="Object 14"/>
          <p:cNvGraphicFramePr>
            <a:graphicFrameLocks noChangeAspect="1"/>
          </p:cNvGraphicFramePr>
          <p:nvPr/>
        </p:nvGraphicFramePr>
        <p:xfrm>
          <a:off x="4787900" y="1427163"/>
          <a:ext cx="452438" cy="479425"/>
        </p:xfrm>
        <a:graphic>
          <a:graphicData uri="http://schemas.openxmlformats.org/presentationml/2006/ole">
            <mc:AlternateContent xmlns:mc="http://schemas.openxmlformats.org/markup-compatibility/2006">
              <mc:Choice xmlns:v="urn:schemas-microsoft-com:vml" Requires="v">
                <p:oleObj spid="_x0000_s2056" name="公式" r:id="rId15" imgW="180848" imgH="190432" progId="Equation.3">
                  <p:embed/>
                </p:oleObj>
              </mc:Choice>
              <mc:Fallback>
                <p:oleObj name="公式" r:id="rId15" imgW="180848" imgH="190432" progId="Equation.3">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4787900" y="1427163"/>
                        <a:ext cx="452438" cy="4794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75823" name="Line 15"/>
          <p:cNvSpPr>
            <a:spLocks noChangeShapeType="1"/>
          </p:cNvSpPr>
          <p:nvPr/>
        </p:nvSpPr>
        <p:spPr bwMode="auto">
          <a:xfrm rot="10800000">
            <a:off x="4873625" y="1328738"/>
            <a:ext cx="609600" cy="0"/>
          </a:xfrm>
          <a:prstGeom prst="line">
            <a:avLst/>
          </a:prstGeom>
          <a:noFill/>
          <a:ln w="38100">
            <a:solidFill>
              <a:srgbClr val="FFFF66"/>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75824" name="Rectangle 16"/>
          <p:cNvSpPr>
            <a:spLocks noChangeArrowheads="1"/>
          </p:cNvSpPr>
          <p:nvPr/>
        </p:nvSpPr>
        <p:spPr bwMode="auto">
          <a:xfrm>
            <a:off x="558800" y="2251075"/>
            <a:ext cx="4953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ea typeface="楷体_GB2312" pitchFamily="49" charset="-122"/>
              </a:rPr>
              <a:t>电荷</a:t>
            </a:r>
            <a:r>
              <a:rPr lang="en-US" altLang="zh-CN" i="1" dirty="0">
                <a:solidFill>
                  <a:srgbClr val="66FFFF"/>
                </a:solidFill>
                <a:ea typeface="楷体_GB2312" pitchFamily="49" charset="-122"/>
              </a:rPr>
              <a:t>q</a:t>
            </a:r>
            <a:r>
              <a:rPr lang="en-US" altLang="zh-CN" baseline="-25000" dirty="0">
                <a:solidFill>
                  <a:srgbClr val="66FFFF"/>
                </a:solidFill>
                <a:ea typeface="楷体_GB2312" pitchFamily="49" charset="-122"/>
              </a:rPr>
              <a:t>2</a:t>
            </a:r>
            <a:r>
              <a:rPr lang="zh-CN" altLang="en-US" dirty="0">
                <a:solidFill>
                  <a:srgbClr val="FFFFFF"/>
                </a:solidFill>
                <a:ea typeface="楷体_GB2312" pitchFamily="49" charset="-122"/>
              </a:rPr>
              <a:t>对</a:t>
            </a:r>
            <a:r>
              <a:rPr lang="en-US" altLang="zh-CN" i="1" dirty="0">
                <a:solidFill>
                  <a:srgbClr val="66FFFF"/>
                </a:solidFill>
                <a:ea typeface="楷体_GB2312" pitchFamily="49" charset="-122"/>
              </a:rPr>
              <a:t>q</a:t>
            </a:r>
            <a:r>
              <a:rPr lang="en-US" altLang="zh-CN" baseline="-25000" dirty="0">
                <a:solidFill>
                  <a:srgbClr val="66FFFF"/>
                </a:solidFill>
                <a:ea typeface="楷体_GB2312" pitchFamily="49" charset="-122"/>
              </a:rPr>
              <a:t>1</a:t>
            </a:r>
            <a:r>
              <a:rPr lang="zh-CN" altLang="en-US" dirty="0">
                <a:solidFill>
                  <a:srgbClr val="FFFFFF"/>
                </a:solidFill>
                <a:ea typeface="楷体_GB2312" pitchFamily="49" charset="-122"/>
              </a:rPr>
              <a:t>的作用力</a:t>
            </a:r>
            <a:r>
              <a:rPr lang="en-US" altLang="zh-CN" i="1" dirty="0">
                <a:solidFill>
                  <a:srgbClr val="66FFFF"/>
                </a:solidFill>
                <a:ea typeface="楷体_GB2312" pitchFamily="49" charset="-122"/>
              </a:rPr>
              <a:t>F</a:t>
            </a:r>
            <a:r>
              <a:rPr lang="en-US" altLang="zh-CN" baseline="-25000" dirty="0">
                <a:solidFill>
                  <a:srgbClr val="66FFFF"/>
                </a:solidFill>
                <a:ea typeface="楷体_GB2312" pitchFamily="49" charset="-122"/>
              </a:rPr>
              <a:t>12</a:t>
            </a:r>
            <a:r>
              <a:rPr lang="en-US" altLang="zh-CN" dirty="0">
                <a:solidFill>
                  <a:srgbClr val="66FFFF"/>
                </a:solidFill>
                <a:ea typeface="楷体_GB2312" pitchFamily="49" charset="-122"/>
              </a:rPr>
              <a:t> </a:t>
            </a:r>
          </a:p>
        </p:txBody>
      </p:sp>
      <p:graphicFrame>
        <p:nvGraphicFramePr>
          <p:cNvPr id="375825" name="Object 17"/>
          <p:cNvGraphicFramePr>
            <a:graphicFrameLocks noChangeAspect="1"/>
          </p:cNvGraphicFramePr>
          <p:nvPr/>
        </p:nvGraphicFramePr>
        <p:xfrm>
          <a:off x="4284663" y="2190750"/>
          <a:ext cx="1863725" cy="722313"/>
        </p:xfrm>
        <a:graphic>
          <a:graphicData uri="http://schemas.openxmlformats.org/presentationml/2006/ole">
            <mc:AlternateContent xmlns:mc="http://schemas.openxmlformats.org/markup-compatibility/2006">
              <mc:Choice xmlns:v="urn:schemas-microsoft-com:vml" Requires="v">
                <p:oleObj spid="_x0000_s2057" name="公式" r:id="rId17" imgW="1828800" imgH="685800" progId="Equation.3">
                  <p:embed/>
                </p:oleObj>
              </mc:Choice>
              <mc:Fallback>
                <p:oleObj name="公式" r:id="rId17" imgW="1828800" imgH="685800" progId="Equation.3">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284663" y="2190750"/>
                        <a:ext cx="1863725" cy="722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75826" name="Object 18"/>
          <p:cNvGraphicFramePr>
            <a:graphicFrameLocks/>
          </p:cNvGraphicFramePr>
          <p:nvPr/>
        </p:nvGraphicFramePr>
        <p:xfrm>
          <a:off x="1068388" y="3938588"/>
          <a:ext cx="1612900" cy="444500"/>
        </p:xfrm>
        <a:graphic>
          <a:graphicData uri="http://schemas.openxmlformats.org/presentationml/2006/ole">
            <mc:AlternateContent xmlns:mc="http://schemas.openxmlformats.org/markup-compatibility/2006">
              <mc:Choice xmlns:v="urn:schemas-microsoft-com:vml" Requires="v">
                <p:oleObj spid="_x0000_s2058" name="公式" r:id="rId19" imgW="1571752" imgH="409643" progId="Equation.3">
                  <p:embed/>
                </p:oleObj>
              </mc:Choice>
              <mc:Fallback>
                <p:oleObj name="公式" r:id="rId19" imgW="1571752" imgH="409643" progId="Equation.3">
                  <p:embed/>
                  <p:pic>
                    <p:nvPicPr>
                      <p:cNvPr id="0" name=""/>
                      <p:cNvPicPr>
                        <a:picLocks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068388" y="3938588"/>
                        <a:ext cx="1612900" cy="44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75827" name="Rectangle 19"/>
          <p:cNvSpPr>
            <a:spLocks noChangeArrowheads="1"/>
          </p:cNvSpPr>
          <p:nvPr/>
        </p:nvSpPr>
        <p:spPr bwMode="auto">
          <a:xfrm>
            <a:off x="3925888" y="4581128"/>
            <a:ext cx="49672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rgbClr val="FFFFFF"/>
                </a:solidFill>
                <a:ea typeface="楷体_GB2312" pitchFamily="49" charset="-122"/>
              </a:rPr>
              <a:t>—— </a:t>
            </a:r>
            <a:r>
              <a:rPr lang="zh-CN" altLang="en-US" dirty="0">
                <a:solidFill>
                  <a:srgbClr val="FFFFFF"/>
                </a:solidFill>
                <a:ea typeface="楷体_GB2312" pitchFamily="49" charset="-122"/>
              </a:rPr>
              <a:t>真空中的介电常数</a:t>
            </a:r>
            <a:endParaRPr lang="en-US" altLang="zh-CN" dirty="0">
              <a:solidFill>
                <a:srgbClr val="FFFFFF"/>
              </a:solidFill>
              <a:ea typeface="楷体_GB2312" pitchFamily="49" charset="-122"/>
            </a:endParaRPr>
          </a:p>
        </p:txBody>
      </p:sp>
      <p:graphicFrame>
        <p:nvGraphicFramePr>
          <p:cNvPr id="375828" name="Object 20"/>
          <p:cNvGraphicFramePr>
            <a:graphicFrameLocks noChangeAspect="1"/>
          </p:cNvGraphicFramePr>
          <p:nvPr/>
        </p:nvGraphicFramePr>
        <p:xfrm>
          <a:off x="3762375" y="3748088"/>
          <a:ext cx="4611688" cy="825500"/>
        </p:xfrm>
        <a:graphic>
          <a:graphicData uri="http://schemas.openxmlformats.org/presentationml/2006/ole">
            <mc:AlternateContent xmlns:mc="http://schemas.openxmlformats.org/markup-compatibility/2006">
              <mc:Choice xmlns:v="urn:schemas-microsoft-com:vml" Requires="v">
                <p:oleObj spid="_x0000_s2059" name="公式" r:id="rId21" imgW="2162048" imgH="352391" progId="Equation.3">
                  <p:embed/>
                </p:oleObj>
              </mc:Choice>
              <mc:Fallback>
                <p:oleObj name="公式" r:id="rId21" imgW="2162048" imgH="352391" progId="Equation.3">
                  <p:embed/>
                  <p:pic>
                    <p:nvPicPr>
                      <p:cNvPr id="0" name=""/>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3762375" y="3748088"/>
                        <a:ext cx="4611688" cy="82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graphicFrame>
        <p:nvGraphicFramePr>
          <p:cNvPr id="375829" name="Object 21"/>
          <p:cNvGraphicFramePr>
            <a:graphicFrameLocks noChangeAspect="1"/>
          </p:cNvGraphicFramePr>
          <p:nvPr/>
        </p:nvGraphicFramePr>
        <p:xfrm>
          <a:off x="1547813" y="5319713"/>
          <a:ext cx="2386012" cy="1085850"/>
        </p:xfrm>
        <a:graphic>
          <a:graphicData uri="http://schemas.openxmlformats.org/presentationml/2006/ole">
            <mc:AlternateContent xmlns:mc="http://schemas.openxmlformats.org/markup-compatibility/2006">
              <mc:Choice xmlns:v="urn:schemas-microsoft-com:vml" Requires="v">
                <p:oleObj spid="_x0000_s2060" name="Equation" r:id="rId23" imgW="657352" imgH="276157" progId="Equation.DSMT4">
                  <p:embed/>
                </p:oleObj>
              </mc:Choice>
              <mc:Fallback>
                <p:oleObj name="Equation" r:id="rId23" imgW="657352" imgH="276157" progId="Equation.DSMT4">
                  <p:embed/>
                  <p:pic>
                    <p:nvPicPr>
                      <p:cNvPr id="0" name=""/>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547813" y="5319713"/>
                        <a:ext cx="2386012" cy="1085850"/>
                      </a:xfrm>
                      <a:prstGeom prst="rect">
                        <a:avLst/>
                      </a:prstGeom>
                      <a:solidFill>
                        <a:srgbClr val="0099CC">
                          <a:alpha val="20000"/>
                        </a:srgbClr>
                      </a:solidFill>
                      <a:ln w="19050">
                        <a:solidFill>
                          <a:srgbClr val="B2B2B2">
                            <a:alpha val="50195"/>
                          </a:srgbClr>
                        </a:solidFill>
                        <a:miter lim="800000"/>
                        <a:headEnd/>
                        <a:tailEnd/>
                      </a:ln>
                    </p:spPr>
                  </p:pic>
                </p:oleObj>
              </mc:Fallback>
            </mc:AlternateContent>
          </a:graphicData>
        </a:graphic>
      </p:graphicFrame>
      <p:sp>
        <p:nvSpPr>
          <p:cNvPr id="375830" name="Rectangle 22"/>
          <p:cNvSpPr>
            <a:spLocks noChangeArrowheads="1"/>
          </p:cNvSpPr>
          <p:nvPr/>
        </p:nvSpPr>
        <p:spPr bwMode="auto">
          <a:xfrm>
            <a:off x="525463" y="3068638"/>
            <a:ext cx="4953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rPr>
              <a:t>实验测得比例系数 </a:t>
            </a:r>
            <a:r>
              <a:rPr lang="en-US" altLang="zh-CN" i="1">
                <a:solidFill>
                  <a:srgbClr val="66FFFF"/>
                </a:solidFill>
                <a:ea typeface="楷体_GB2312" pitchFamily="49" charset="-122"/>
              </a:rPr>
              <a:t>k </a:t>
            </a:r>
            <a:r>
              <a:rPr lang="zh-CN" altLang="en-US">
                <a:solidFill>
                  <a:srgbClr val="FFFFFF"/>
                </a:solidFill>
                <a:ea typeface="楷体_GB2312" pitchFamily="49" charset="-122"/>
              </a:rPr>
              <a:t>为</a:t>
            </a:r>
          </a:p>
        </p:txBody>
      </p:sp>
      <p:graphicFrame>
        <p:nvGraphicFramePr>
          <p:cNvPr id="375831" name="Object 23"/>
          <p:cNvGraphicFramePr>
            <a:graphicFrameLocks noChangeAspect="1"/>
          </p:cNvGraphicFramePr>
          <p:nvPr/>
        </p:nvGraphicFramePr>
        <p:xfrm>
          <a:off x="4225925" y="3079750"/>
          <a:ext cx="3892550" cy="427038"/>
        </p:xfrm>
        <a:graphic>
          <a:graphicData uri="http://schemas.openxmlformats.org/presentationml/2006/ole">
            <mc:AlternateContent xmlns:mc="http://schemas.openxmlformats.org/markup-compatibility/2006">
              <mc:Choice xmlns:v="urn:schemas-microsoft-com:vml" Requires="v">
                <p:oleObj spid="_x0000_s2061" name="公式" r:id="rId25" imgW="1819317" imgH="161959" progId="Equation.3">
                  <p:embed/>
                </p:oleObj>
              </mc:Choice>
              <mc:Fallback>
                <p:oleObj name="公式" r:id="rId25" imgW="1819317" imgH="161959" progId="Equation.3">
                  <p:embed/>
                  <p:pic>
                    <p:nvPicPr>
                      <p:cNvPr id="0" name=""/>
                      <p:cNvPicPr>
                        <a:picLocks noChangeAspect="1" noChangeArrowheads="1"/>
                      </p:cNvPicPr>
                      <p:nvPr/>
                    </p:nvPicPr>
                    <p:blipFill>
                      <a:blip r:embed="rId26">
                        <a:extLst>
                          <a:ext uri="{28A0092B-C50C-407E-A947-70E740481C1C}">
                            <a14:useLocalDpi xmlns:a14="http://schemas.microsoft.com/office/drawing/2010/main" val="0"/>
                          </a:ext>
                        </a:extLst>
                      </a:blip>
                      <a:srcRect/>
                      <a:stretch>
                        <a:fillRect/>
                      </a:stretch>
                    </p:blipFill>
                    <p:spPr bwMode="auto">
                      <a:xfrm>
                        <a:off x="4225925" y="3079750"/>
                        <a:ext cx="3892550"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375832" name="Rectangle 24"/>
          <p:cNvSpPr>
            <a:spLocks noChangeArrowheads="1"/>
          </p:cNvSpPr>
          <p:nvPr/>
        </p:nvSpPr>
        <p:spPr bwMode="auto">
          <a:xfrm>
            <a:off x="579438" y="3903663"/>
            <a:ext cx="3024187"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FF"/>
                </a:solidFill>
                <a:ea typeface="楷体_GB2312" pitchFamily="49" charset="-122"/>
              </a:rPr>
              <a:t>令                       </a:t>
            </a:r>
            <a:r>
              <a:rPr lang="en-US" altLang="zh-CN">
                <a:solidFill>
                  <a:srgbClr val="FFFFFF"/>
                </a:solidFill>
                <a:ea typeface="楷体_GB2312" pitchFamily="49" charset="-122"/>
              </a:rPr>
              <a:t>, </a:t>
            </a:r>
            <a:r>
              <a:rPr lang="zh-CN" altLang="en-US">
                <a:solidFill>
                  <a:srgbClr val="FFFFFF"/>
                </a:solidFill>
                <a:ea typeface="楷体_GB2312" pitchFamily="49" charset="-122"/>
              </a:rPr>
              <a:t>则  </a:t>
            </a:r>
          </a:p>
        </p:txBody>
      </p:sp>
      <p:sp>
        <p:nvSpPr>
          <p:cNvPr id="375833" name="Rectangle 25"/>
          <p:cNvSpPr>
            <a:spLocks noChangeArrowheads="1"/>
          </p:cNvSpPr>
          <p:nvPr/>
        </p:nvSpPr>
        <p:spPr bwMode="auto">
          <a:xfrm>
            <a:off x="3981450" y="5619750"/>
            <a:ext cx="36004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a:solidFill>
                  <a:srgbClr val="00FF00"/>
                </a:solidFill>
                <a:ea typeface="楷体_GB2312" pitchFamily="49" charset="-122"/>
              </a:rPr>
              <a:t>—— </a:t>
            </a:r>
            <a:r>
              <a:rPr lang="zh-CN" altLang="en-US">
                <a:solidFill>
                  <a:srgbClr val="00FF00"/>
                </a:solidFill>
                <a:ea typeface="楷体_GB2312" pitchFamily="49" charset="-122"/>
              </a:rPr>
              <a:t>真空中库仑定律 </a:t>
            </a:r>
          </a:p>
        </p:txBody>
      </p:sp>
    </p:spTree>
    <p:extLst>
      <p:ext uri="{BB962C8B-B14F-4D97-AF65-F5344CB8AC3E}">
        <p14:creationId xmlns:p14="http://schemas.microsoft.com/office/powerpoint/2010/main" val="116652575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75811"/>
                                        </p:tgtEl>
                                        <p:attrNameLst>
                                          <p:attrName>style.visibility</p:attrName>
                                        </p:attrNameLst>
                                      </p:cBhvr>
                                      <p:to>
                                        <p:strVal val="visible"/>
                                      </p:to>
                                    </p:set>
                                  </p:childTnLst>
                                </p:cTn>
                              </p:par>
                            </p:childTnLst>
                          </p:cTn>
                        </p:par>
                        <p:par>
                          <p:cTn id="7" fill="hold" nodeType="afterGroup">
                            <p:stCondLst>
                              <p:cond delay="500"/>
                            </p:stCondLst>
                            <p:childTnLst>
                              <p:par>
                                <p:cTn id="8" presetID="3" presetClass="entr" presetSubtype="10" fill="hold" nodeType="afterEffect">
                                  <p:stCondLst>
                                    <p:cond delay="0"/>
                                  </p:stCondLst>
                                  <p:childTnLst>
                                    <p:set>
                                      <p:cBhvr>
                                        <p:cTn id="9" dur="1" fill="hold">
                                          <p:stCondLst>
                                            <p:cond delay="0"/>
                                          </p:stCondLst>
                                        </p:cTn>
                                        <p:tgtEl>
                                          <p:spTgt spid="375812"/>
                                        </p:tgtEl>
                                        <p:attrNameLst>
                                          <p:attrName>style.visibility</p:attrName>
                                        </p:attrNameLst>
                                      </p:cBhvr>
                                      <p:to>
                                        <p:strVal val="visible"/>
                                      </p:to>
                                    </p:set>
                                    <p:animEffect transition="in" filter="blinds(horizontal)">
                                      <p:cBhvr>
                                        <p:cTn id="10" dur="500"/>
                                        <p:tgtEl>
                                          <p:spTgt spid="375812"/>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375810"/>
                                        </p:tgtEl>
                                        <p:attrNameLst>
                                          <p:attrName>style.visibility</p:attrName>
                                        </p:attrNameLst>
                                      </p:cBhvr>
                                      <p:to>
                                        <p:strVal val="visible"/>
                                      </p:to>
                                    </p:set>
                                  </p:childTnLst>
                                </p:cTn>
                              </p:par>
                            </p:childTnLst>
                          </p:cTn>
                        </p:par>
                        <p:par>
                          <p:cTn id="15" fill="hold" nodeType="afterGroup">
                            <p:stCondLst>
                              <p:cond delay="500"/>
                            </p:stCondLst>
                            <p:childTnLst>
                              <p:par>
                                <p:cTn id="16" presetID="4" presetClass="entr" presetSubtype="32" fill="hold" nodeType="afterEffect">
                                  <p:stCondLst>
                                    <p:cond delay="0"/>
                                  </p:stCondLst>
                                  <p:childTnLst>
                                    <p:set>
                                      <p:cBhvr>
                                        <p:cTn id="17" dur="1" fill="hold">
                                          <p:stCondLst>
                                            <p:cond delay="0"/>
                                          </p:stCondLst>
                                        </p:cTn>
                                        <p:tgtEl>
                                          <p:spTgt spid="375813"/>
                                        </p:tgtEl>
                                        <p:attrNameLst>
                                          <p:attrName>style.visibility</p:attrName>
                                        </p:attrNameLst>
                                      </p:cBhvr>
                                      <p:to>
                                        <p:strVal val="visible"/>
                                      </p:to>
                                    </p:set>
                                    <p:animEffect transition="in" filter="box(out)">
                                      <p:cBhvr>
                                        <p:cTn id="18" dur="500"/>
                                        <p:tgtEl>
                                          <p:spTgt spid="375813"/>
                                        </p:tgtEl>
                                      </p:cBhvr>
                                    </p:animEffect>
                                  </p:childTnLst>
                                </p:cTn>
                              </p:par>
                            </p:childTnLst>
                          </p:cTn>
                        </p:par>
                      </p:childTnLst>
                    </p:cTn>
                  </p:par>
                  <p:par>
                    <p:cTn id="19" fill="hold" nodeType="clickPar">
                      <p:stCondLst>
                        <p:cond delay="indefinite"/>
                      </p:stCondLst>
                      <p:childTnLst>
                        <p:par>
                          <p:cTn id="20" fill="hold" nodeType="withGroup">
                            <p:stCondLst>
                              <p:cond delay="0"/>
                            </p:stCondLst>
                            <p:childTnLst>
                              <p:par>
                                <p:cTn id="21" presetID="22" presetClass="entr" presetSubtype="8" fill="hold" nodeType="clickEffect">
                                  <p:stCondLst>
                                    <p:cond delay="0"/>
                                  </p:stCondLst>
                                  <p:childTnLst>
                                    <p:set>
                                      <p:cBhvr>
                                        <p:cTn id="22" dur="1" fill="hold">
                                          <p:stCondLst>
                                            <p:cond delay="0"/>
                                          </p:stCondLst>
                                        </p:cTn>
                                        <p:tgtEl>
                                          <p:spTgt spid="375815"/>
                                        </p:tgtEl>
                                        <p:attrNameLst>
                                          <p:attrName>style.visibility</p:attrName>
                                        </p:attrNameLst>
                                      </p:cBhvr>
                                      <p:to>
                                        <p:strVal val="visible"/>
                                      </p:to>
                                    </p:set>
                                    <p:animEffect transition="in" filter="wipe(left)">
                                      <p:cBhvr>
                                        <p:cTn id="23" dur="500"/>
                                        <p:tgtEl>
                                          <p:spTgt spid="37581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375814"/>
                                        </p:tgtEl>
                                        <p:attrNameLst>
                                          <p:attrName>style.visibility</p:attrName>
                                        </p:attrNameLst>
                                      </p:cBhvr>
                                      <p:to>
                                        <p:strVal val="visible"/>
                                      </p:to>
                                    </p:set>
                                    <p:animEffect transition="in" filter="wipe(left)">
                                      <p:cBhvr>
                                        <p:cTn id="26" dur="500"/>
                                        <p:tgtEl>
                                          <p:spTgt spid="375814"/>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375820"/>
                                        </p:tgtEl>
                                        <p:attrNameLst>
                                          <p:attrName>style.visibility</p:attrName>
                                        </p:attrNameLst>
                                      </p:cBhvr>
                                      <p:to>
                                        <p:strVal val="visible"/>
                                      </p:to>
                                    </p:set>
                                    <p:animEffect transition="in" filter="wipe(left)">
                                      <p:cBhvr>
                                        <p:cTn id="31" dur="500"/>
                                        <p:tgtEl>
                                          <p:spTgt spid="375820"/>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375819"/>
                                        </p:tgtEl>
                                        <p:attrNameLst>
                                          <p:attrName>style.visibility</p:attrName>
                                        </p:attrNameLst>
                                      </p:cBhvr>
                                      <p:to>
                                        <p:strVal val="visible"/>
                                      </p:to>
                                    </p:set>
                                    <p:animEffect transition="in" filter="wipe(left)">
                                      <p:cBhvr>
                                        <p:cTn id="36" dur="500"/>
                                        <p:tgtEl>
                                          <p:spTgt spid="375819"/>
                                        </p:tgtEl>
                                      </p:cBhvr>
                                    </p:animEffect>
                                  </p:childTnLst>
                                </p:cTn>
                              </p:par>
                            </p:childTnLst>
                          </p:cTn>
                        </p:par>
                        <p:par>
                          <p:cTn id="37" fill="hold" nodeType="afterGroup">
                            <p:stCondLst>
                              <p:cond delay="500"/>
                            </p:stCondLst>
                            <p:childTnLst>
                              <p:par>
                                <p:cTn id="38" presetID="1" presetClass="entr" presetSubtype="0" fill="hold" nodeType="afterEffect">
                                  <p:stCondLst>
                                    <p:cond delay="0"/>
                                  </p:stCondLst>
                                  <p:childTnLst>
                                    <p:set>
                                      <p:cBhvr>
                                        <p:cTn id="39" dur="1" fill="hold">
                                          <p:stCondLst>
                                            <p:cond delay="499"/>
                                          </p:stCondLst>
                                        </p:cTn>
                                        <p:tgtEl>
                                          <p:spTgt spid="375821"/>
                                        </p:tgtEl>
                                        <p:attrNameLst>
                                          <p:attrName>style.visibility</p:attrName>
                                        </p:attrNameLst>
                                      </p:cBhvr>
                                      <p:to>
                                        <p:strVal val="visible"/>
                                      </p:to>
                                    </p:set>
                                  </p:childTnLst>
                                </p:cTn>
                              </p:par>
                            </p:childTnLst>
                          </p:cTn>
                        </p:par>
                      </p:childTnLst>
                    </p:cTn>
                  </p:par>
                  <p:par>
                    <p:cTn id="40" fill="hold" nodeType="clickPar">
                      <p:stCondLst>
                        <p:cond delay="indefinite"/>
                      </p:stCondLst>
                      <p:childTnLst>
                        <p:par>
                          <p:cTn id="41" fill="hold" nodeType="withGroup">
                            <p:stCondLst>
                              <p:cond delay="0"/>
                            </p:stCondLst>
                            <p:childTnLst>
                              <p:par>
                                <p:cTn id="42" presetID="22" presetClass="entr" presetSubtype="8" fill="hold" grpId="0" nodeType="clickEffect">
                                  <p:stCondLst>
                                    <p:cond delay="0"/>
                                  </p:stCondLst>
                                  <p:childTnLst>
                                    <p:set>
                                      <p:cBhvr>
                                        <p:cTn id="43" dur="1" fill="hold">
                                          <p:stCondLst>
                                            <p:cond delay="0"/>
                                          </p:stCondLst>
                                        </p:cTn>
                                        <p:tgtEl>
                                          <p:spTgt spid="375817"/>
                                        </p:tgtEl>
                                        <p:attrNameLst>
                                          <p:attrName>style.visibility</p:attrName>
                                        </p:attrNameLst>
                                      </p:cBhvr>
                                      <p:to>
                                        <p:strVal val="visible"/>
                                      </p:to>
                                    </p:set>
                                    <p:animEffect transition="in" filter="wipe(left)">
                                      <p:cBhvr>
                                        <p:cTn id="44" dur="500"/>
                                        <p:tgtEl>
                                          <p:spTgt spid="375817"/>
                                        </p:tgtEl>
                                      </p:cBhvr>
                                    </p:animEffect>
                                  </p:childTnLst>
                                </p:cTn>
                              </p:par>
                            </p:childTnLst>
                          </p:cTn>
                        </p:par>
                        <p:par>
                          <p:cTn id="45" fill="hold" nodeType="afterGroup">
                            <p:stCondLst>
                              <p:cond delay="500"/>
                            </p:stCondLst>
                            <p:childTnLst>
                              <p:par>
                                <p:cTn id="46" presetID="1" presetClass="entr" presetSubtype="0" fill="hold" nodeType="afterEffect">
                                  <p:stCondLst>
                                    <p:cond delay="0"/>
                                  </p:stCondLst>
                                  <p:childTnLst>
                                    <p:set>
                                      <p:cBhvr>
                                        <p:cTn id="47" dur="1" fill="hold">
                                          <p:stCondLst>
                                            <p:cond delay="499"/>
                                          </p:stCondLst>
                                        </p:cTn>
                                        <p:tgtEl>
                                          <p:spTgt spid="375816"/>
                                        </p:tgtEl>
                                        <p:attrNameLst>
                                          <p:attrName>style.visibility</p:attrName>
                                        </p:attrNameLst>
                                      </p:cBhvr>
                                      <p:to>
                                        <p:strVal val="visible"/>
                                      </p:to>
                                    </p:se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nodeType="clickEffect">
                                  <p:stCondLst>
                                    <p:cond delay="0"/>
                                  </p:stCondLst>
                                  <p:childTnLst>
                                    <p:set>
                                      <p:cBhvr>
                                        <p:cTn id="51" dur="1" fill="hold">
                                          <p:stCondLst>
                                            <p:cond delay="0"/>
                                          </p:stCondLst>
                                        </p:cTn>
                                        <p:tgtEl>
                                          <p:spTgt spid="375818"/>
                                        </p:tgtEl>
                                        <p:attrNameLst>
                                          <p:attrName>style.visibility</p:attrName>
                                        </p:attrNameLst>
                                      </p:cBhvr>
                                      <p:to>
                                        <p:strVal val="visible"/>
                                      </p:to>
                                    </p:set>
                                    <p:animEffect transition="in" filter="wipe(left)">
                                      <p:cBhvr>
                                        <p:cTn id="52" dur="500"/>
                                        <p:tgtEl>
                                          <p:spTgt spid="375818"/>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375823"/>
                                        </p:tgtEl>
                                        <p:attrNameLst>
                                          <p:attrName>style.visibility</p:attrName>
                                        </p:attrNameLst>
                                      </p:cBhvr>
                                      <p:to>
                                        <p:strVal val="visible"/>
                                      </p:to>
                                    </p:set>
                                    <p:animEffect transition="in" filter="wipe(left)">
                                      <p:cBhvr>
                                        <p:cTn id="57" dur="500"/>
                                        <p:tgtEl>
                                          <p:spTgt spid="375823"/>
                                        </p:tgtEl>
                                      </p:cBhvr>
                                    </p:animEffect>
                                  </p:childTnLst>
                                </p:cTn>
                              </p:par>
                            </p:childTnLst>
                          </p:cTn>
                        </p:par>
                        <p:par>
                          <p:cTn id="58" fill="hold" nodeType="afterGroup">
                            <p:stCondLst>
                              <p:cond delay="500"/>
                            </p:stCondLst>
                            <p:childTnLst>
                              <p:par>
                                <p:cTn id="59" presetID="1" presetClass="entr" presetSubtype="0" fill="hold" nodeType="afterEffect">
                                  <p:stCondLst>
                                    <p:cond delay="0"/>
                                  </p:stCondLst>
                                  <p:childTnLst>
                                    <p:set>
                                      <p:cBhvr>
                                        <p:cTn id="60" dur="1" fill="hold">
                                          <p:stCondLst>
                                            <p:cond delay="499"/>
                                          </p:stCondLst>
                                        </p:cTn>
                                        <p:tgtEl>
                                          <p:spTgt spid="375822"/>
                                        </p:tgtEl>
                                        <p:attrNameLst>
                                          <p:attrName>style.visibility</p:attrName>
                                        </p:attrNameLst>
                                      </p:cBhvr>
                                      <p:to>
                                        <p:strVal val="visible"/>
                                      </p:to>
                                    </p:set>
                                  </p:childTnLst>
                                </p:cTn>
                              </p:par>
                            </p:childTnLst>
                          </p:cTn>
                        </p:par>
                      </p:childTnLst>
                    </p:cTn>
                  </p:par>
                  <p:par>
                    <p:cTn id="61" fill="hold" nodeType="clickPar">
                      <p:stCondLst>
                        <p:cond delay="indefinite"/>
                      </p:stCondLst>
                      <p:childTnLst>
                        <p:par>
                          <p:cTn id="62" fill="hold" nodeType="withGroup">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375824"/>
                                        </p:tgtEl>
                                        <p:attrNameLst>
                                          <p:attrName>style.visibility</p:attrName>
                                        </p:attrNameLst>
                                      </p:cBhvr>
                                      <p:to>
                                        <p:strVal val="visible"/>
                                      </p:to>
                                    </p:set>
                                    <p:animEffect transition="in" filter="wipe(left)">
                                      <p:cBhvr>
                                        <p:cTn id="65" dur="500"/>
                                        <p:tgtEl>
                                          <p:spTgt spid="375824"/>
                                        </p:tgtEl>
                                      </p:cBhvr>
                                    </p:animEffect>
                                  </p:childTnLst>
                                </p:cTn>
                              </p:par>
                            </p:childTnLst>
                          </p:cTn>
                        </p:par>
                      </p:childTnLst>
                    </p:cTn>
                  </p:par>
                  <p:par>
                    <p:cTn id="66" fill="hold" nodeType="clickPar">
                      <p:stCondLst>
                        <p:cond delay="indefinite"/>
                      </p:stCondLst>
                      <p:childTnLst>
                        <p:par>
                          <p:cTn id="67" fill="hold" nodeType="withGroup">
                            <p:stCondLst>
                              <p:cond delay="0"/>
                            </p:stCondLst>
                            <p:childTnLst>
                              <p:par>
                                <p:cTn id="68" presetID="22" presetClass="entr" presetSubtype="8" fill="hold" nodeType="clickEffect">
                                  <p:stCondLst>
                                    <p:cond delay="0"/>
                                  </p:stCondLst>
                                  <p:childTnLst>
                                    <p:set>
                                      <p:cBhvr>
                                        <p:cTn id="69" dur="1" fill="hold">
                                          <p:stCondLst>
                                            <p:cond delay="0"/>
                                          </p:stCondLst>
                                        </p:cTn>
                                        <p:tgtEl>
                                          <p:spTgt spid="375825"/>
                                        </p:tgtEl>
                                        <p:attrNameLst>
                                          <p:attrName>style.visibility</p:attrName>
                                        </p:attrNameLst>
                                      </p:cBhvr>
                                      <p:to>
                                        <p:strVal val="visible"/>
                                      </p:to>
                                    </p:set>
                                    <p:animEffect transition="in" filter="wipe(left)">
                                      <p:cBhvr>
                                        <p:cTn id="70" dur="500"/>
                                        <p:tgtEl>
                                          <p:spTgt spid="375825"/>
                                        </p:tgtEl>
                                      </p:cBhvr>
                                    </p:animEffect>
                                  </p:childTnLst>
                                </p:cTn>
                              </p:par>
                            </p:childTnLst>
                          </p:cTn>
                        </p:par>
                      </p:childTnLst>
                    </p:cTn>
                  </p:par>
                  <p:par>
                    <p:cTn id="71" fill="hold" nodeType="clickPar">
                      <p:stCondLst>
                        <p:cond delay="indefinite"/>
                      </p:stCondLst>
                      <p:childTnLst>
                        <p:par>
                          <p:cTn id="72" fill="hold" nodeType="withGroup">
                            <p:stCondLst>
                              <p:cond delay="0"/>
                            </p:stCondLst>
                            <p:childTnLst>
                              <p:par>
                                <p:cTn id="73" presetID="22" presetClass="entr" presetSubtype="8" fill="hold" grpId="0" nodeType="clickEffect">
                                  <p:stCondLst>
                                    <p:cond delay="0"/>
                                  </p:stCondLst>
                                  <p:childTnLst>
                                    <p:set>
                                      <p:cBhvr>
                                        <p:cTn id="74" dur="1" fill="hold">
                                          <p:stCondLst>
                                            <p:cond delay="0"/>
                                          </p:stCondLst>
                                        </p:cTn>
                                        <p:tgtEl>
                                          <p:spTgt spid="375830"/>
                                        </p:tgtEl>
                                        <p:attrNameLst>
                                          <p:attrName>style.visibility</p:attrName>
                                        </p:attrNameLst>
                                      </p:cBhvr>
                                      <p:to>
                                        <p:strVal val="visible"/>
                                      </p:to>
                                    </p:set>
                                    <p:animEffect transition="in" filter="wipe(left)">
                                      <p:cBhvr>
                                        <p:cTn id="75" dur="500"/>
                                        <p:tgtEl>
                                          <p:spTgt spid="375830"/>
                                        </p:tgtEl>
                                      </p:cBhvr>
                                    </p:animEffect>
                                  </p:childTnLst>
                                </p:cTn>
                              </p:par>
                            </p:childTnLst>
                          </p:cTn>
                        </p:par>
                      </p:childTnLst>
                    </p:cTn>
                  </p:par>
                  <p:par>
                    <p:cTn id="76" fill="hold" nodeType="clickPar">
                      <p:stCondLst>
                        <p:cond delay="indefinite"/>
                      </p:stCondLst>
                      <p:childTnLst>
                        <p:par>
                          <p:cTn id="77" fill="hold" nodeType="withGroup">
                            <p:stCondLst>
                              <p:cond delay="0"/>
                            </p:stCondLst>
                            <p:childTnLst>
                              <p:par>
                                <p:cTn id="78" presetID="22" presetClass="entr" presetSubtype="8" fill="hold" nodeType="clickEffect">
                                  <p:stCondLst>
                                    <p:cond delay="0"/>
                                  </p:stCondLst>
                                  <p:childTnLst>
                                    <p:set>
                                      <p:cBhvr>
                                        <p:cTn id="79" dur="1" fill="hold">
                                          <p:stCondLst>
                                            <p:cond delay="0"/>
                                          </p:stCondLst>
                                        </p:cTn>
                                        <p:tgtEl>
                                          <p:spTgt spid="375831"/>
                                        </p:tgtEl>
                                        <p:attrNameLst>
                                          <p:attrName>style.visibility</p:attrName>
                                        </p:attrNameLst>
                                      </p:cBhvr>
                                      <p:to>
                                        <p:strVal val="visible"/>
                                      </p:to>
                                    </p:set>
                                    <p:animEffect transition="in" filter="wipe(left)">
                                      <p:cBhvr>
                                        <p:cTn id="80" dur="500"/>
                                        <p:tgtEl>
                                          <p:spTgt spid="375831"/>
                                        </p:tgtEl>
                                      </p:cBhvr>
                                    </p:animEffect>
                                  </p:childTnLst>
                                </p:cTn>
                              </p:par>
                            </p:childTnLst>
                          </p:cTn>
                        </p:par>
                      </p:childTnLst>
                    </p:cTn>
                  </p:par>
                  <p:par>
                    <p:cTn id="81" fill="hold" nodeType="clickPar">
                      <p:stCondLst>
                        <p:cond delay="indefinite"/>
                      </p:stCondLst>
                      <p:childTnLst>
                        <p:par>
                          <p:cTn id="82" fill="hold" nodeType="withGroup">
                            <p:stCondLst>
                              <p:cond delay="0"/>
                            </p:stCondLst>
                            <p:childTnLst>
                              <p:par>
                                <p:cTn id="83" presetID="22" presetClass="entr" presetSubtype="8" fill="hold" grpId="0" nodeType="clickEffect">
                                  <p:stCondLst>
                                    <p:cond delay="0"/>
                                  </p:stCondLst>
                                  <p:childTnLst>
                                    <p:set>
                                      <p:cBhvr>
                                        <p:cTn id="84" dur="1" fill="hold">
                                          <p:stCondLst>
                                            <p:cond delay="0"/>
                                          </p:stCondLst>
                                        </p:cTn>
                                        <p:tgtEl>
                                          <p:spTgt spid="375832"/>
                                        </p:tgtEl>
                                        <p:attrNameLst>
                                          <p:attrName>style.visibility</p:attrName>
                                        </p:attrNameLst>
                                      </p:cBhvr>
                                      <p:to>
                                        <p:strVal val="visible"/>
                                      </p:to>
                                    </p:set>
                                    <p:animEffect transition="in" filter="wipe(left)">
                                      <p:cBhvr>
                                        <p:cTn id="85" dur="500"/>
                                        <p:tgtEl>
                                          <p:spTgt spid="375832"/>
                                        </p:tgtEl>
                                      </p:cBhvr>
                                    </p:animEffect>
                                  </p:childTnLst>
                                </p:cTn>
                              </p:par>
                              <p:par>
                                <p:cTn id="86" presetID="22" presetClass="entr" presetSubtype="8" fill="hold" nodeType="withEffect">
                                  <p:stCondLst>
                                    <p:cond delay="0"/>
                                  </p:stCondLst>
                                  <p:childTnLst>
                                    <p:set>
                                      <p:cBhvr>
                                        <p:cTn id="87" dur="1" fill="hold">
                                          <p:stCondLst>
                                            <p:cond delay="0"/>
                                          </p:stCondLst>
                                        </p:cTn>
                                        <p:tgtEl>
                                          <p:spTgt spid="375826"/>
                                        </p:tgtEl>
                                        <p:attrNameLst>
                                          <p:attrName>style.visibility</p:attrName>
                                        </p:attrNameLst>
                                      </p:cBhvr>
                                      <p:to>
                                        <p:strVal val="visible"/>
                                      </p:to>
                                    </p:set>
                                    <p:animEffect transition="in" filter="wipe(left)">
                                      <p:cBhvr>
                                        <p:cTn id="88" dur="500"/>
                                        <p:tgtEl>
                                          <p:spTgt spid="375826"/>
                                        </p:tgtEl>
                                      </p:cBhvr>
                                    </p:animEffect>
                                  </p:childTnLst>
                                </p:cTn>
                              </p:par>
                            </p:childTnLst>
                          </p:cTn>
                        </p:par>
                      </p:childTnLst>
                    </p:cTn>
                  </p:par>
                  <p:par>
                    <p:cTn id="89" fill="hold" nodeType="clickPar">
                      <p:stCondLst>
                        <p:cond delay="indefinite"/>
                      </p:stCondLst>
                      <p:childTnLst>
                        <p:par>
                          <p:cTn id="90" fill="hold" nodeType="withGroup">
                            <p:stCondLst>
                              <p:cond delay="0"/>
                            </p:stCondLst>
                            <p:childTnLst>
                              <p:par>
                                <p:cTn id="91" presetID="22" presetClass="entr" presetSubtype="8" fill="hold" nodeType="clickEffect">
                                  <p:stCondLst>
                                    <p:cond delay="0"/>
                                  </p:stCondLst>
                                  <p:childTnLst>
                                    <p:set>
                                      <p:cBhvr>
                                        <p:cTn id="92" dur="1" fill="hold">
                                          <p:stCondLst>
                                            <p:cond delay="0"/>
                                          </p:stCondLst>
                                        </p:cTn>
                                        <p:tgtEl>
                                          <p:spTgt spid="375828"/>
                                        </p:tgtEl>
                                        <p:attrNameLst>
                                          <p:attrName>style.visibility</p:attrName>
                                        </p:attrNameLst>
                                      </p:cBhvr>
                                      <p:to>
                                        <p:strVal val="visible"/>
                                      </p:to>
                                    </p:set>
                                    <p:animEffect transition="in" filter="wipe(left)">
                                      <p:cBhvr>
                                        <p:cTn id="93" dur="500"/>
                                        <p:tgtEl>
                                          <p:spTgt spid="375828"/>
                                        </p:tgtEl>
                                      </p:cBhvr>
                                    </p:animEffect>
                                  </p:childTnLst>
                                </p:cTn>
                              </p:par>
                            </p:childTnLst>
                          </p:cTn>
                        </p:par>
                        <p:par>
                          <p:cTn id="94" fill="hold" nodeType="afterGroup">
                            <p:stCondLst>
                              <p:cond delay="500"/>
                            </p:stCondLst>
                            <p:childTnLst>
                              <p:par>
                                <p:cTn id="95" presetID="22" presetClass="entr" presetSubtype="8" fill="hold" grpId="0" nodeType="afterEffect">
                                  <p:stCondLst>
                                    <p:cond delay="0"/>
                                  </p:stCondLst>
                                  <p:childTnLst>
                                    <p:set>
                                      <p:cBhvr>
                                        <p:cTn id="96" dur="1" fill="hold">
                                          <p:stCondLst>
                                            <p:cond delay="0"/>
                                          </p:stCondLst>
                                        </p:cTn>
                                        <p:tgtEl>
                                          <p:spTgt spid="375827"/>
                                        </p:tgtEl>
                                        <p:attrNameLst>
                                          <p:attrName>style.visibility</p:attrName>
                                        </p:attrNameLst>
                                      </p:cBhvr>
                                      <p:to>
                                        <p:strVal val="visible"/>
                                      </p:to>
                                    </p:set>
                                    <p:animEffect transition="in" filter="wipe(left)">
                                      <p:cBhvr>
                                        <p:cTn id="97" dur="500"/>
                                        <p:tgtEl>
                                          <p:spTgt spid="375827"/>
                                        </p:tgtEl>
                                      </p:cBhvr>
                                    </p:animEffect>
                                  </p:childTnLst>
                                </p:cTn>
                              </p:par>
                            </p:childTnLst>
                          </p:cTn>
                        </p:par>
                      </p:childTnLst>
                    </p:cTn>
                  </p:par>
                  <p:par>
                    <p:cTn id="98" fill="hold" nodeType="clickPar">
                      <p:stCondLst>
                        <p:cond delay="indefinite"/>
                      </p:stCondLst>
                      <p:childTnLst>
                        <p:par>
                          <p:cTn id="99" fill="hold" nodeType="withGroup">
                            <p:stCondLst>
                              <p:cond delay="0"/>
                            </p:stCondLst>
                            <p:childTnLst>
                              <p:par>
                                <p:cTn id="100" presetID="22" presetClass="entr" presetSubtype="8" fill="hold" nodeType="clickEffect">
                                  <p:stCondLst>
                                    <p:cond delay="0"/>
                                  </p:stCondLst>
                                  <p:childTnLst>
                                    <p:set>
                                      <p:cBhvr>
                                        <p:cTn id="101" dur="1" fill="hold">
                                          <p:stCondLst>
                                            <p:cond delay="0"/>
                                          </p:stCondLst>
                                        </p:cTn>
                                        <p:tgtEl>
                                          <p:spTgt spid="375829"/>
                                        </p:tgtEl>
                                        <p:attrNameLst>
                                          <p:attrName>style.visibility</p:attrName>
                                        </p:attrNameLst>
                                      </p:cBhvr>
                                      <p:to>
                                        <p:strVal val="visible"/>
                                      </p:to>
                                    </p:set>
                                    <p:animEffect transition="in" filter="wipe(left)">
                                      <p:cBhvr>
                                        <p:cTn id="102" dur="500"/>
                                        <p:tgtEl>
                                          <p:spTgt spid="375829"/>
                                        </p:tgtEl>
                                      </p:cBhvr>
                                    </p:animEffect>
                                  </p:childTnLst>
                                </p:cTn>
                              </p:par>
                            </p:childTnLst>
                          </p:cTn>
                        </p:par>
                        <p:par>
                          <p:cTn id="103" fill="hold" nodeType="afterGroup">
                            <p:stCondLst>
                              <p:cond delay="500"/>
                            </p:stCondLst>
                            <p:childTnLst>
                              <p:par>
                                <p:cTn id="104" presetID="22" presetClass="entr" presetSubtype="8" fill="hold" grpId="0" nodeType="afterEffect">
                                  <p:stCondLst>
                                    <p:cond delay="0"/>
                                  </p:stCondLst>
                                  <p:childTnLst>
                                    <p:set>
                                      <p:cBhvr>
                                        <p:cTn id="105" dur="1" fill="hold">
                                          <p:stCondLst>
                                            <p:cond delay="0"/>
                                          </p:stCondLst>
                                        </p:cTn>
                                        <p:tgtEl>
                                          <p:spTgt spid="375833"/>
                                        </p:tgtEl>
                                        <p:attrNameLst>
                                          <p:attrName>style.visibility</p:attrName>
                                        </p:attrNameLst>
                                      </p:cBhvr>
                                      <p:to>
                                        <p:strVal val="visible"/>
                                      </p:to>
                                    </p:set>
                                    <p:animEffect transition="in" filter="wipe(left)">
                                      <p:cBhvr>
                                        <p:cTn id="106" dur="500"/>
                                        <p:tgtEl>
                                          <p:spTgt spid="3758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5810" grpId="0" animBg="1"/>
      <p:bldP spid="375811" grpId="0" animBg="1"/>
      <p:bldP spid="375814" grpId="0" animBg="1"/>
      <p:bldP spid="375817" grpId="0" animBg="1"/>
      <p:bldP spid="375819" grpId="0" animBg="1"/>
      <p:bldP spid="375820" grpId="0" autoUpdateAnimBg="0"/>
      <p:bldP spid="375823" grpId="0" animBg="1"/>
      <p:bldP spid="375824" grpId="0" autoUpdateAnimBg="0"/>
      <p:bldP spid="375827" grpId="0" autoUpdateAnimBg="0"/>
      <p:bldP spid="375830" grpId="0" autoUpdateAnimBg="0"/>
      <p:bldP spid="375832" grpId="0" autoUpdateAnimBg="0"/>
      <p:bldP spid="375833" grpId="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834" name="Text Box 2"/>
          <p:cNvSpPr txBox="1">
            <a:spLocks noChangeArrowheads="1"/>
          </p:cNvSpPr>
          <p:nvPr/>
        </p:nvSpPr>
        <p:spPr bwMode="auto">
          <a:xfrm>
            <a:off x="60109" y="215074"/>
            <a:ext cx="15843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buClr>
                <a:srgbClr val="66FFFF"/>
              </a:buClr>
              <a:buFont typeface="Wingdings" panose="05000000000000000000" pitchFamily="2" charset="2"/>
              <a:buChar char="Ø"/>
            </a:pPr>
            <a:r>
              <a:rPr lang="en-US" altLang="zh-CN" dirty="0">
                <a:solidFill>
                  <a:srgbClr val="FFFF00"/>
                </a:solidFill>
                <a:ea typeface="楷体_GB2312" pitchFamily="49" charset="-122"/>
              </a:rPr>
              <a:t> </a:t>
            </a:r>
            <a:r>
              <a:rPr lang="zh-CN" altLang="en-US" dirty="0">
                <a:solidFill>
                  <a:srgbClr val="FFFF00"/>
                </a:solidFill>
                <a:ea typeface="楷体_GB2312" pitchFamily="49" charset="-122"/>
              </a:rPr>
              <a:t>讨论</a:t>
            </a:r>
          </a:p>
        </p:txBody>
      </p:sp>
      <p:sp>
        <p:nvSpPr>
          <p:cNvPr id="376879" name="Text Box 47"/>
          <p:cNvSpPr txBox="1">
            <a:spLocks noChangeArrowheads="1"/>
          </p:cNvSpPr>
          <p:nvPr/>
        </p:nvSpPr>
        <p:spPr bwMode="auto">
          <a:xfrm>
            <a:off x="1116013" y="199199"/>
            <a:ext cx="7632451"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rgbClr val="FFFFFF"/>
                </a:solidFill>
                <a:ea typeface="楷体_GB2312" pitchFamily="49" charset="-122"/>
              </a:rPr>
              <a:t>(1) </a:t>
            </a:r>
            <a:r>
              <a:rPr lang="zh-CN" altLang="en-US" dirty="0">
                <a:solidFill>
                  <a:srgbClr val="FFFFFF"/>
                </a:solidFill>
                <a:ea typeface="楷体_GB2312" pitchFamily="49" charset="-122"/>
              </a:rPr>
              <a:t>库仑定律是人类首次定量表达的电相互作用的规律；</a:t>
            </a:r>
          </a:p>
        </p:txBody>
      </p:sp>
      <p:sp>
        <p:nvSpPr>
          <p:cNvPr id="376880" name="Text Box 48"/>
          <p:cNvSpPr txBox="1">
            <a:spLocks noChangeArrowheads="1"/>
          </p:cNvSpPr>
          <p:nvPr/>
        </p:nvSpPr>
        <p:spPr bwMode="auto">
          <a:xfrm>
            <a:off x="1121730" y="1151781"/>
            <a:ext cx="838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rgbClr val="FFFFFF"/>
                </a:solidFill>
                <a:ea typeface="楷体_GB2312" pitchFamily="49" charset="-122"/>
              </a:rPr>
              <a:t>(3) </a:t>
            </a:r>
            <a:r>
              <a:rPr lang="zh-CN" altLang="en-US" dirty="0">
                <a:solidFill>
                  <a:srgbClr val="FFFFFF"/>
                </a:solidFill>
                <a:ea typeface="楷体_GB2312" pitchFamily="49" charset="-122"/>
              </a:rPr>
              <a:t>两个</a:t>
            </a:r>
            <a:r>
              <a:rPr lang="zh-CN" altLang="en-US" dirty="0">
                <a:solidFill>
                  <a:srgbClr val="00FFFF"/>
                </a:solidFill>
                <a:ea typeface="楷体_GB2312" pitchFamily="49" charset="-122"/>
              </a:rPr>
              <a:t>静止</a:t>
            </a:r>
            <a:r>
              <a:rPr lang="zh-CN" altLang="en-US" dirty="0">
                <a:solidFill>
                  <a:srgbClr val="FFFFFF"/>
                </a:solidFill>
                <a:ea typeface="楷体_GB2312" pitchFamily="49" charset="-122"/>
              </a:rPr>
              <a:t>的点电荷之间作用力满足牛顿第三定律；</a:t>
            </a:r>
          </a:p>
        </p:txBody>
      </p:sp>
      <p:sp>
        <p:nvSpPr>
          <p:cNvPr id="376883" name="Text Box 51"/>
          <p:cNvSpPr txBox="1">
            <a:spLocks noChangeArrowheads="1"/>
          </p:cNvSpPr>
          <p:nvPr/>
        </p:nvSpPr>
        <p:spPr bwMode="auto">
          <a:xfrm>
            <a:off x="1112838" y="1639144"/>
            <a:ext cx="8572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rgbClr val="FFFFFF"/>
                </a:solidFill>
                <a:ea typeface="楷体_GB2312" pitchFamily="49" charset="-122"/>
              </a:rPr>
              <a:t>(4) </a:t>
            </a:r>
          </a:p>
        </p:txBody>
      </p:sp>
      <p:graphicFrame>
        <p:nvGraphicFramePr>
          <p:cNvPr id="376884" name="Object 52"/>
          <p:cNvGraphicFramePr>
            <a:graphicFrameLocks noChangeAspect="1"/>
          </p:cNvGraphicFramePr>
          <p:nvPr>
            <p:extLst>
              <p:ext uri="{D42A27DB-BD31-4B8C-83A1-F6EECF244321}">
                <p14:modId xmlns:p14="http://schemas.microsoft.com/office/powerpoint/2010/main" val="1601428435"/>
              </p:ext>
            </p:extLst>
          </p:nvPr>
        </p:nvGraphicFramePr>
        <p:xfrm>
          <a:off x="1754188" y="1678831"/>
          <a:ext cx="1411288" cy="454025"/>
        </p:xfrm>
        <a:graphic>
          <a:graphicData uri="http://schemas.openxmlformats.org/presentationml/2006/ole">
            <mc:AlternateContent xmlns:mc="http://schemas.openxmlformats.org/markup-compatibility/2006">
              <mc:Choice xmlns:v="urn:schemas-microsoft-com:vml" Requires="v">
                <p:oleObj spid="_x0000_s3074" name="Equation" r:id="rId3" imgW="1381083" imgH="419134" progId="Equation.3">
                  <p:embed/>
                </p:oleObj>
              </mc:Choice>
              <mc:Fallback>
                <p:oleObj name="Equation" r:id="rId3" imgW="1381083" imgH="419134"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4188" y="1678831"/>
                        <a:ext cx="1411288" cy="4540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76885" name="Text Box 53"/>
          <p:cNvSpPr txBox="1">
            <a:spLocks noChangeArrowheads="1"/>
          </p:cNvSpPr>
          <p:nvPr/>
        </p:nvSpPr>
        <p:spPr bwMode="auto">
          <a:xfrm>
            <a:off x="1109663" y="2132310"/>
            <a:ext cx="6557962"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25000"/>
              </a:lnSpc>
            </a:pPr>
            <a:r>
              <a:rPr lang="zh-CN" altLang="en-US">
                <a:solidFill>
                  <a:srgbClr val="FFFFFF"/>
                </a:solidFill>
                <a:ea typeface="楷体_GB2312" pitchFamily="49" charset="-122"/>
              </a:rPr>
              <a:t>氢原子中电子和质子的距离为                        。</a:t>
            </a:r>
          </a:p>
        </p:txBody>
      </p:sp>
      <p:sp>
        <p:nvSpPr>
          <p:cNvPr id="376886" name="Rectangle 54"/>
          <p:cNvSpPr>
            <a:spLocks noChangeArrowheads="1"/>
          </p:cNvSpPr>
          <p:nvPr/>
        </p:nvSpPr>
        <p:spPr bwMode="auto">
          <a:xfrm>
            <a:off x="398463" y="2173585"/>
            <a:ext cx="33813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例：</a:t>
            </a:r>
          </a:p>
        </p:txBody>
      </p:sp>
      <p:sp>
        <p:nvSpPr>
          <p:cNvPr id="376887" name="Rectangle 55"/>
          <p:cNvSpPr>
            <a:spLocks noChangeArrowheads="1"/>
          </p:cNvSpPr>
          <p:nvPr/>
        </p:nvSpPr>
        <p:spPr bwMode="auto">
          <a:xfrm>
            <a:off x="1120775" y="2711748"/>
            <a:ext cx="488950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FFFFFF"/>
                </a:solidFill>
                <a:ea typeface="楷体_GB2312" pitchFamily="49" charset="-122"/>
                <a:sym typeface="Symbol" panose="05050102010706020507" pitchFamily="18" charset="2"/>
              </a:rPr>
              <a:t>此两粒子间的静电力和万有引力。</a:t>
            </a:r>
          </a:p>
        </p:txBody>
      </p:sp>
      <p:sp>
        <p:nvSpPr>
          <p:cNvPr id="376888" name="Rectangle 56"/>
          <p:cNvSpPr>
            <a:spLocks noChangeArrowheads="1"/>
          </p:cNvSpPr>
          <p:nvPr/>
        </p:nvSpPr>
        <p:spPr bwMode="auto">
          <a:xfrm>
            <a:off x="387350" y="2708573"/>
            <a:ext cx="3463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sym typeface="Symbol" panose="05050102010706020507" pitchFamily="18" charset="2"/>
              </a:rPr>
              <a:t>求：</a:t>
            </a:r>
          </a:p>
        </p:txBody>
      </p:sp>
      <p:graphicFrame>
        <p:nvGraphicFramePr>
          <p:cNvPr id="376889" name="Object 57"/>
          <p:cNvGraphicFramePr>
            <a:graphicFrameLocks/>
          </p:cNvGraphicFramePr>
          <p:nvPr>
            <p:extLst>
              <p:ext uri="{D42A27DB-BD31-4B8C-83A1-F6EECF244321}">
                <p14:modId xmlns:p14="http://schemas.microsoft.com/office/powerpoint/2010/main" val="982894090"/>
              </p:ext>
            </p:extLst>
          </p:nvPr>
        </p:nvGraphicFramePr>
        <p:xfrm>
          <a:off x="5218113" y="2219623"/>
          <a:ext cx="1689100" cy="393700"/>
        </p:xfrm>
        <a:graphic>
          <a:graphicData uri="http://schemas.openxmlformats.org/presentationml/2006/ole">
            <mc:AlternateContent xmlns:mc="http://schemas.openxmlformats.org/markup-compatibility/2006">
              <mc:Choice xmlns:v="urn:schemas-microsoft-com:vml" Requires="v">
                <p:oleObj spid="_x0000_s3075" name="Equation" r:id="rId5" imgW="1647952" imgH="352391" progId="Equation.DSMT4">
                  <p:embed/>
                </p:oleObj>
              </mc:Choice>
              <mc:Fallback>
                <p:oleObj name="Equation" r:id="rId5" imgW="1647952" imgH="352391" progId="Equation.DSMT4">
                  <p:embed/>
                  <p:pic>
                    <p:nvPicPr>
                      <p:cNvPr id="0" name=""/>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18113" y="2219623"/>
                        <a:ext cx="16891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9050">
                            <a:solidFill>
                              <a:srgbClr val="66FFFF"/>
                            </a:solidFill>
                            <a:miter lim="800000"/>
                            <a:headEnd/>
                            <a:tailEnd/>
                          </a14:hiddenLine>
                        </a:ext>
                      </a:extLst>
                    </p:spPr>
                  </p:pic>
                </p:oleObj>
              </mc:Fallback>
            </mc:AlternateContent>
          </a:graphicData>
        </a:graphic>
      </p:graphicFrame>
      <p:sp>
        <p:nvSpPr>
          <p:cNvPr id="376890" name="Text Box 58"/>
          <p:cNvSpPr txBox="1">
            <a:spLocks noChangeArrowheads="1"/>
          </p:cNvSpPr>
          <p:nvPr/>
        </p:nvSpPr>
        <p:spPr bwMode="auto">
          <a:xfrm>
            <a:off x="390525" y="3181648"/>
            <a:ext cx="3173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解：</a:t>
            </a:r>
          </a:p>
        </p:txBody>
      </p:sp>
      <p:graphicFrame>
        <p:nvGraphicFramePr>
          <p:cNvPr id="376891" name="Object 59"/>
          <p:cNvGraphicFramePr>
            <a:graphicFrameLocks/>
          </p:cNvGraphicFramePr>
          <p:nvPr>
            <p:extLst>
              <p:ext uri="{D42A27DB-BD31-4B8C-83A1-F6EECF244321}">
                <p14:modId xmlns:p14="http://schemas.microsoft.com/office/powerpoint/2010/main" val="627354143"/>
              </p:ext>
            </p:extLst>
          </p:nvPr>
        </p:nvGraphicFramePr>
        <p:xfrm>
          <a:off x="827088" y="3718223"/>
          <a:ext cx="7289800" cy="965200"/>
        </p:xfrm>
        <a:graphic>
          <a:graphicData uri="http://schemas.openxmlformats.org/presentationml/2006/ole">
            <mc:AlternateContent xmlns:mc="http://schemas.openxmlformats.org/markup-compatibility/2006">
              <mc:Choice xmlns:v="urn:schemas-microsoft-com:vml" Requires="v">
                <p:oleObj spid="_x0000_s3076" name="公式" r:id="rId7" imgW="7267448" imgH="923993" progId="Equation.3">
                  <p:embed/>
                </p:oleObj>
              </mc:Choice>
              <mc:Fallback>
                <p:oleObj name="公式" r:id="rId7" imgW="7267448" imgH="923993" progId="Equation.3">
                  <p:embed/>
                  <p:pic>
                    <p:nvPicPr>
                      <p:cNvPr id="0" name=""/>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27088" y="3718223"/>
                        <a:ext cx="7289800" cy="965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76892" name="Text Box 60"/>
          <p:cNvSpPr txBox="1">
            <a:spLocks noChangeArrowheads="1"/>
          </p:cNvSpPr>
          <p:nvPr/>
        </p:nvSpPr>
        <p:spPr bwMode="auto">
          <a:xfrm>
            <a:off x="1116013" y="3203873"/>
            <a:ext cx="50403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kumimoji="0" lang="zh-CN" altLang="en-US">
                <a:solidFill>
                  <a:srgbClr val="FFFFFF"/>
                </a:solidFill>
                <a:ea typeface="楷体_GB2312" pitchFamily="49" charset="-122"/>
              </a:rPr>
              <a:t>两粒子间的静电力大小为</a:t>
            </a:r>
          </a:p>
        </p:txBody>
      </p:sp>
      <p:sp>
        <p:nvSpPr>
          <p:cNvPr id="376893" name="Text Box 61"/>
          <p:cNvSpPr txBox="1">
            <a:spLocks noChangeArrowheads="1"/>
          </p:cNvSpPr>
          <p:nvPr/>
        </p:nvSpPr>
        <p:spPr bwMode="auto">
          <a:xfrm>
            <a:off x="900113" y="4799310"/>
            <a:ext cx="42402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kumimoji="0" lang="zh-CN" altLang="en-US">
                <a:solidFill>
                  <a:srgbClr val="FFFFFF"/>
                </a:solidFill>
                <a:ea typeface="楷体_GB2312" pitchFamily="49" charset="-122"/>
              </a:rPr>
              <a:t>两粒子间的万有引力为</a:t>
            </a:r>
          </a:p>
        </p:txBody>
      </p:sp>
      <p:graphicFrame>
        <p:nvGraphicFramePr>
          <p:cNvPr id="376894" name="Object 62"/>
          <p:cNvGraphicFramePr>
            <a:graphicFrameLocks/>
          </p:cNvGraphicFramePr>
          <p:nvPr>
            <p:extLst>
              <p:ext uri="{D42A27DB-BD31-4B8C-83A1-F6EECF244321}">
                <p14:modId xmlns:p14="http://schemas.microsoft.com/office/powerpoint/2010/main" val="622239265"/>
              </p:ext>
            </p:extLst>
          </p:nvPr>
        </p:nvGraphicFramePr>
        <p:xfrm>
          <a:off x="827088" y="5302548"/>
          <a:ext cx="6959600" cy="1295400"/>
        </p:xfrm>
        <a:graphic>
          <a:graphicData uri="http://schemas.openxmlformats.org/presentationml/2006/ole">
            <mc:AlternateContent xmlns:mc="http://schemas.openxmlformats.org/markup-compatibility/2006">
              <mc:Choice xmlns:v="urn:schemas-microsoft-com:vml" Requires="v">
                <p:oleObj spid="_x0000_s3077" name="公式" r:id="rId9" imgW="6934200" imgH="1257402" progId="Equation.3">
                  <p:embed/>
                </p:oleObj>
              </mc:Choice>
              <mc:Fallback>
                <p:oleObj name="公式" r:id="rId9" imgW="6934200" imgH="1257402" progId="Equation.3">
                  <p:embed/>
                  <p:pic>
                    <p:nvPicPr>
                      <p:cNvPr id="0" name=""/>
                      <p:cNvPicPr>
                        <a:picLocks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27088" y="5302548"/>
                        <a:ext cx="6959600" cy="1295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2" name="Text Box 47">
            <a:extLst>
              <a:ext uri="{FF2B5EF4-FFF2-40B4-BE49-F238E27FC236}">
                <a16:creationId xmlns:a16="http://schemas.microsoft.com/office/drawing/2014/main" id="{E8E70CBF-7FC2-171A-C70F-6C21CE4B703C}"/>
              </a:ext>
            </a:extLst>
          </p:cNvPr>
          <p:cNvSpPr txBox="1">
            <a:spLocks noChangeArrowheads="1"/>
          </p:cNvSpPr>
          <p:nvPr/>
        </p:nvSpPr>
        <p:spPr bwMode="auto">
          <a:xfrm>
            <a:off x="1136650" y="654894"/>
            <a:ext cx="63404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dirty="0">
                <a:solidFill>
                  <a:srgbClr val="FFFFFF"/>
                </a:solidFill>
                <a:ea typeface="楷体_GB2312" pitchFamily="49" charset="-122"/>
              </a:rPr>
              <a:t>(2) </a:t>
            </a:r>
            <a:r>
              <a:rPr lang="zh-CN" altLang="en-US" dirty="0">
                <a:solidFill>
                  <a:srgbClr val="FFFFFF"/>
                </a:solidFill>
                <a:ea typeface="楷体_GB2312" pitchFamily="49" charset="-122"/>
              </a:rPr>
              <a:t>库仑定律适用于</a:t>
            </a:r>
            <a:r>
              <a:rPr lang="zh-CN" altLang="en-US" dirty="0">
                <a:solidFill>
                  <a:schemeClr val="accent1">
                    <a:lumMod val="60000"/>
                    <a:lumOff val="40000"/>
                  </a:schemeClr>
                </a:solidFill>
                <a:ea typeface="楷体_GB2312" pitchFamily="49" charset="-122"/>
              </a:rPr>
              <a:t>真空中</a:t>
            </a:r>
            <a:r>
              <a:rPr lang="zh-CN" altLang="en-US" dirty="0">
                <a:solidFill>
                  <a:srgbClr val="FFC000"/>
                </a:solidFill>
                <a:ea typeface="楷体_GB2312" pitchFamily="49" charset="-122"/>
              </a:rPr>
              <a:t>静止</a:t>
            </a:r>
            <a:r>
              <a:rPr lang="zh-CN" altLang="en-US" dirty="0">
                <a:solidFill>
                  <a:srgbClr val="FFFFFF"/>
                </a:solidFill>
                <a:ea typeface="楷体_GB2312" pitchFamily="49" charset="-122"/>
              </a:rPr>
              <a:t>的</a:t>
            </a:r>
            <a:r>
              <a:rPr lang="zh-CN" altLang="en-US" dirty="0">
                <a:solidFill>
                  <a:schemeClr val="accent1">
                    <a:lumMod val="60000"/>
                    <a:lumOff val="40000"/>
                  </a:schemeClr>
                </a:solidFill>
                <a:ea typeface="楷体_GB2312" pitchFamily="49" charset="-122"/>
              </a:rPr>
              <a:t>点电荷</a:t>
            </a:r>
            <a:r>
              <a:rPr lang="zh-CN" altLang="en-US" dirty="0">
                <a:solidFill>
                  <a:srgbClr val="FFFFFF"/>
                </a:solidFill>
                <a:ea typeface="楷体_GB2312" pitchFamily="49" charset="-122"/>
              </a:rPr>
              <a:t>；</a:t>
            </a:r>
          </a:p>
        </p:txBody>
      </p:sp>
    </p:spTree>
    <p:extLst>
      <p:ext uri="{BB962C8B-B14F-4D97-AF65-F5344CB8AC3E}">
        <p14:creationId xmlns:p14="http://schemas.microsoft.com/office/powerpoint/2010/main" val="377018508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76834"/>
                                        </p:tgtEl>
                                        <p:attrNameLst>
                                          <p:attrName>style.visibility</p:attrName>
                                        </p:attrNameLst>
                                      </p:cBhvr>
                                      <p:to>
                                        <p:strVal val="visible"/>
                                      </p:to>
                                    </p:set>
                                    <p:animEffect transition="in" filter="wipe(left)">
                                      <p:cBhvr>
                                        <p:cTn id="7" dur="500"/>
                                        <p:tgtEl>
                                          <p:spTgt spid="37683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76879"/>
                                        </p:tgtEl>
                                        <p:attrNameLst>
                                          <p:attrName>style.visibility</p:attrName>
                                        </p:attrNameLst>
                                      </p:cBhvr>
                                      <p:to>
                                        <p:strVal val="visible"/>
                                      </p:to>
                                    </p:set>
                                    <p:animEffect transition="in" filter="wipe(left)">
                                      <p:cBhvr>
                                        <p:cTn id="12" dur="2000"/>
                                        <p:tgtEl>
                                          <p:spTgt spid="37687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left)">
                                      <p:cBhvr>
                                        <p:cTn id="17" dur="2000"/>
                                        <p:tgtEl>
                                          <p:spTgt spid="2"/>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76880"/>
                                        </p:tgtEl>
                                        <p:attrNameLst>
                                          <p:attrName>style.visibility</p:attrName>
                                        </p:attrNameLst>
                                      </p:cBhvr>
                                      <p:to>
                                        <p:strVal val="visible"/>
                                      </p:to>
                                    </p:set>
                                    <p:animEffect transition="in" filter="wipe(left)">
                                      <p:cBhvr>
                                        <p:cTn id="22" dur="2000"/>
                                        <p:tgtEl>
                                          <p:spTgt spid="376880"/>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76883"/>
                                        </p:tgtEl>
                                        <p:attrNameLst>
                                          <p:attrName>style.visibility</p:attrName>
                                        </p:attrNameLst>
                                      </p:cBhvr>
                                      <p:to>
                                        <p:strVal val="visible"/>
                                      </p:to>
                                    </p:set>
                                    <p:animEffect transition="in" filter="wipe(left)">
                                      <p:cBhvr>
                                        <p:cTn id="27" dur="2000"/>
                                        <p:tgtEl>
                                          <p:spTgt spid="376883"/>
                                        </p:tgtEl>
                                      </p:cBhvr>
                                    </p:animEffect>
                                  </p:childTnLst>
                                </p:cTn>
                              </p:par>
                            </p:childTnLst>
                          </p:cTn>
                        </p:par>
                        <p:par>
                          <p:cTn id="28" fill="hold" nodeType="afterGroup">
                            <p:stCondLst>
                              <p:cond delay="2000"/>
                            </p:stCondLst>
                            <p:childTnLst>
                              <p:par>
                                <p:cTn id="29" presetID="22" presetClass="entr" presetSubtype="8" fill="hold" nodeType="afterEffect">
                                  <p:stCondLst>
                                    <p:cond delay="0"/>
                                  </p:stCondLst>
                                  <p:childTnLst>
                                    <p:set>
                                      <p:cBhvr>
                                        <p:cTn id="30" dur="1" fill="hold">
                                          <p:stCondLst>
                                            <p:cond delay="0"/>
                                          </p:stCondLst>
                                        </p:cTn>
                                        <p:tgtEl>
                                          <p:spTgt spid="376884"/>
                                        </p:tgtEl>
                                        <p:attrNameLst>
                                          <p:attrName>style.visibility</p:attrName>
                                        </p:attrNameLst>
                                      </p:cBhvr>
                                      <p:to>
                                        <p:strVal val="visible"/>
                                      </p:to>
                                    </p:set>
                                    <p:animEffect transition="in" filter="wipe(left)">
                                      <p:cBhvr>
                                        <p:cTn id="31" dur="2000"/>
                                        <p:tgtEl>
                                          <p:spTgt spid="376884"/>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1" presetClass="entr" presetSubtype="0" fill="hold" grpId="0" nodeType="clickEffect">
                                  <p:stCondLst>
                                    <p:cond delay="0"/>
                                  </p:stCondLst>
                                  <p:childTnLst>
                                    <p:set>
                                      <p:cBhvr>
                                        <p:cTn id="35" dur="1" fill="hold">
                                          <p:stCondLst>
                                            <p:cond delay="499"/>
                                          </p:stCondLst>
                                        </p:cTn>
                                        <p:tgtEl>
                                          <p:spTgt spid="376886"/>
                                        </p:tgtEl>
                                        <p:attrNameLst>
                                          <p:attrName>style.visibility</p:attrName>
                                        </p:attrNameLst>
                                      </p:cBhvr>
                                      <p:to>
                                        <p:strVal val="visible"/>
                                      </p:to>
                                    </p:set>
                                  </p:childTnLst>
                                </p:cTn>
                              </p:par>
                            </p:childTnLst>
                          </p:cTn>
                        </p:par>
                      </p:childTnLst>
                    </p:cTn>
                  </p:par>
                  <p:par>
                    <p:cTn id="36" fill="hold" nodeType="clickPar">
                      <p:stCondLst>
                        <p:cond delay="indefinite"/>
                      </p:stCondLst>
                      <p:childTnLst>
                        <p:par>
                          <p:cTn id="37" fill="hold" nodeType="withGroup">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376885"/>
                                        </p:tgtEl>
                                        <p:attrNameLst>
                                          <p:attrName>style.visibility</p:attrName>
                                        </p:attrNameLst>
                                      </p:cBhvr>
                                      <p:to>
                                        <p:strVal val="visible"/>
                                      </p:to>
                                    </p:set>
                                    <p:animEffect transition="in" filter="wipe(left)">
                                      <p:cBhvr>
                                        <p:cTn id="40" dur="500"/>
                                        <p:tgtEl>
                                          <p:spTgt spid="376885"/>
                                        </p:tgtEl>
                                      </p:cBhvr>
                                    </p:animEffect>
                                  </p:childTnLst>
                                </p:cTn>
                              </p:par>
                              <p:par>
                                <p:cTn id="41" presetID="22" presetClass="entr" presetSubtype="8" fill="hold" nodeType="withEffect">
                                  <p:stCondLst>
                                    <p:cond delay="0"/>
                                  </p:stCondLst>
                                  <p:childTnLst>
                                    <p:set>
                                      <p:cBhvr>
                                        <p:cTn id="42" dur="1" fill="hold">
                                          <p:stCondLst>
                                            <p:cond delay="0"/>
                                          </p:stCondLst>
                                        </p:cTn>
                                        <p:tgtEl>
                                          <p:spTgt spid="376889"/>
                                        </p:tgtEl>
                                        <p:attrNameLst>
                                          <p:attrName>style.visibility</p:attrName>
                                        </p:attrNameLst>
                                      </p:cBhvr>
                                      <p:to>
                                        <p:strVal val="visible"/>
                                      </p:to>
                                    </p:set>
                                    <p:animEffect transition="in" filter="wipe(left)">
                                      <p:cBhvr>
                                        <p:cTn id="43" dur="500"/>
                                        <p:tgtEl>
                                          <p:spTgt spid="376889"/>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1" presetClass="entr" presetSubtype="0" fill="hold" grpId="0" nodeType="clickEffect">
                                  <p:stCondLst>
                                    <p:cond delay="0"/>
                                  </p:stCondLst>
                                  <p:childTnLst>
                                    <p:set>
                                      <p:cBhvr>
                                        <p:cTn id="47" dur="1" fill="hold">
                                          <p:stCondLst>
                                            <p:cond delay="499"/>
                                          </p:stCondLst>
                                        </p:cTn>
                                        <p:tgtEl>
                                          <p:spTgt spid="376888"/>
                                        </p:tgtEl>
                                        <p:attrNameLst>
                                          <p:attrName>style.visibility</p:attrName>
                                        </p:attrNameLst>
                                      </p:cBhvr>
                                      <p:to>
                                        <p:strVal val="visible"/>
                                      </p:to>
                                    </p:se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376887"/>
                                        </p:tgtEl>
                                        <p:attrNameLst>
                                          <p:attrName>style.visibility</p:attrName>
                                        </p:attrNameLst>
                                      </p:cBhvr>
                                      <p:to>
                                        <p:strVal val="visible"/>
                                      </p:to>
                                    </p:set>
                                    <p:animEffect transition="in" filter="wipe(left)">
                                      <p:cBhvr>
                                        <p:cTn id="52" dur="500"/>
                                        <p:tgtEl>
                                          <p:spTgt spid="376887"/>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1" presetClass="entr" presetSubtype="0" fill="hold" grpId="0" nodeType="clickEffect">
                                  <p:stCondLst>
                                    <p:cond delay="0"/>
                                  </p:stCondLst>
                                  <p:childTnLst>
                                    <p:set>
                                      <p:cBhvr>
                                        <p:cTn id="56" dur="1" fill="hold">
                                          <p:stCondLst>
                                            <p:cond delay="499"/>
                                          </p:stCondLst>
                                        </p:cTn>
                                        <p:tgtEl>
                                          <p:spTgt spid="376890"/>
                                        </p:tgtEl>
                                        <p:attrNameLst>
                                          <p:attrName>style.visibility</p:attrName>
                                        </p:attrNameLst>
                                      </p:cBhvr>
                                      <p:to>
                                        <p:strVal val="visible"/>
                                      </p:to>
                                    </p:set>
                                  </p:childTnLst>
                                </p:cTn>
                              </p:par>
                            </p:childTnLst>
                          </p:cTn>
                        </p:par>
                      </p:childTnLst>
                    </p:cTn>
                  </p:par>
                  <p:par>
                    <p:cTn id="57" fill="hold" nodeType="clickPar">
                      <p:stCondLst>
                        <p:cond delay="indefinite"/>
                      </p:stCondLst>
                      <p:childTnLst>
                        <p:par>
                          <p:cTn id="58" fill="hold" nodeType="withGroup">
                            <p:stCondLst>
                              <p:cond delay="0"/>
                            </p:stCondLst>
                            <p:childTnLst>
                              <p:par>
                                <p:cTn id="59" presetID="22" presetClass="entr" presetSubtype="8" fill="hold" grpId="0" nodeType="clickEffect">
                                  <p:stCondLst>
                                    <p:cond delay="0"/>
                                  </p:stCondLst>
                                  <p:childTnLst>
                                    <p:set>
                                      <p:cBhvr>
                                        <p:cTn id="60" dur="1" fill="hold">
                                          <p:stCondLst>
                                            <p:cond delay="0"/>
                                          </p:stCondLst>
                                        </p:cTn>
                                        <p:tgtEl>
                                          <p:spTgt spid="376892"/>
                                        </p:tgtEl>
                                        <p:attrNameLst>
                                          <p:attrName>style.visibility</p:attrName>
                                        </p:attrNameLst>
                                      </p:cBhvr>
                                      <p:to>
                                        <p:strVal val="visible"/>
                                      </p:to>
                                    </p:set>
                                    <p:animEffect transition="in" filter="wipe(left)">
                                      <p:cBhvr>
                                        <p:cTn id="61" dur="500"/>
                                        <p:tgtEl>
                                          <p:spTgt spid="376892"/>
                                        </p:tgtEl>
                                      </p:cBhvr>
                                    </p:animEffect>
                                  </p:childTnLst>
                                </p:cTn>
                              </p:par>
                            </p:childTnLst>
                          </p:cTn>
                        </p:par>
                      </p:childTnLst>
                    </p:cTn>
                  </p:par>
                  <p:par>
                    <p:cTn id="62" fill="hold" nodeType="clickPar">
                      <p:stCondLst>
                        <p:cond delay="indefinite"/>
                      </p:stCondLst>
                      <p:childTnLst>
                        <p:par>
                          <p:cTn id="63" fill="hold" nodeType="withGroup">
                            <p:stCondLst>
                              <p:cond delay="0"/>
                            </p:stCondLst>
                            <p:childTnLst>
                              <p:par>
                                <p:cTn id="64" presetID="1" presetClass="entr" presetSubtype="0" fill="hold" nodeType="clickEffect">
                                  <p:stCondLst>
                                    <p:cond delay="0"/>
                                  </p:stCondLst>
                                  <p:childTnLst>
                                    <p:set>
                                      <p:cBhvr>
                                        <p:cTn id="65" dur="1" fill="hold">
                                          <p:stCondLst>
                                            <p:cond delay="499"/>
                                          </p:stCondLst>
                                        </p:cTn>
                                        <p:tgtEl>
                                          <p:spTgt spid="376891"/>
                                        </p:tgtEl>
                                        <p:attrNameLst>
                                          <p:attrName>style.visibility</p:attrName>
                                        </p:attrNameLst>
                                      </p:cBhvr>
                                      <p:to>
                                        <p:strVal val="visible"/>
                                      </p:to>
                                    </p:set>
                                  </p:childTnLst>
                                </p:cTn>
                              </p:par>
                            </p:childTnLst>
                          </p:cTn>
                        </p:par>
                      </p:childTnLst>
                    </p:cTn>
                  </p:par>
                  <p:par>
                    <p:cTn id="66" fill="hold" nodeType="clickPar">
                      <p:stCondLst>
                        <p:cond delay="indefinite"/>
                      </p:stCondLst>
                      <p:childTnLst>
                        <p:par>
                          <p:cTn id="67" fill="hold" nodeType="withGroup">
                            <p:stCondLst>
                              <p:cond delay="0"/>
                            </p:stCondLst>
                            <p:childTnLst>
                              <p:par>
                                <p:cTn id="68" presetID="22" presetClass="entr" presetSubtype="8" fill="hold" grpId="0" nodeType="clickEffect">
                                  <p:stCondLst>
                                    <p:cond delay="0"/>
                                  </p:stCondLst>
                                  <p:childTnLst>
                                    <p:set>
                                      <p:cBhvr>
                                        <p:cTn id="69" dur="1" fill="hold">
                                          <p:stCondLst>
                                            <p:cond delay="0"/>
                                          </p:stCondLst>
                                        </p:cTn>
                                        <p:tgtEl>
                                          <p:spTgt spid="376893"/>
                                        </p:tgtEl>
                                        <p:attrNameLst>
                                          <p:attrName>style.visibility</p:attrName>
                                        </p:attrNameLst>
                                      </p:cBhvr>
                                      <p:to>
                                        <p:strVal val="visible"/>
                                      </p:to>
                                    </p:set>
                                    <p:animEffect transition="in" filter="wipe(left)">
                                      <p:cBhvr>
                                        <p:cTn id="70" dur="500"/>
                                        <p:tgtEl>
                                          <p:spTgt spid="376893"/>
                                        </p:tgtEl>
                                      </p:cBhvr>
                                    </p:animEffect>
                                  </p:childTnLst>
                                </p:cTn>
                              </p:par>
                            </p:childTnLst>
                          </p:cTn>
                        </p:par>
                      </p:childTnLst>
                    </p:cTn>
                  </p:par>
                  <p:par>
                    <p:cTn id="71" fill="hold" nodeType="clickPar">
                      <p:stCondLst>
                        <p:cond delay="indefinite"/>
                      </p:stCondLst>
                      <p:childTnLst>
                        <p:par>
                          <p:cTn id="72" fill="hold" nodeType="withGroup">
                            <p:stCondLst>
                              <p:cond delay="0"/>
                            </p:stCondLst>
                            <p:childTnLst>
                              <p:par>
                                <p:cTn id="73" presetID="1" presetClass="entr" presetSubtype="0" fill="hold" nodeType="clickEffect">
                                  <p:stCondLst>
                                    <p:cond delay="0"/>
                                  </p:stCondLst>
                                  <p:childTnLst>
                                    <p:set>
                                      <p:cBhvr>
                                        <p:cTn id="74" dur="1" fill="hold">
                                          <p:stCondLst>
                                            <p:cond delay="499"/>
                                          </p:stCondLst>
                                        </p:cTn>
                                        <p:tgtEl>
                                          <p:spTgt spid="3768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6834" grpId="0" autoUpdateAnimBg="0"/>
      <p:bldP spid="376879" grpId="0" autoUpdateAnimBg="0"/>
      <p:bldP spid="376880" grpId="0" autoUpdateAnimBg="0"/>
      <p:bldP spid="376883" grpId="0" autoUpdateAnimBg="0"/>
      <p:bldP spid="376885" grpId="0" autoUpdateAnimBg="0"/>
      <p:bldP spid="376886" grpId="0" autoUpdateAnimBg="0"/>
      <p:bldP spid="376887" grpId="0" autoUpdateAnimBg="0"/>
      <p:bldP spid="376888" grpId="0" autoUpdateAnimBg="0"/>
      <p:bldP spid="376890" grpId="0" autoUpdateAnimBg="0"/>
      <p:bldP spid="376892" grpId="0"/>
      <p:bldP spid="376893" grpId="0"/>
      <p:bldP spid="2"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026" name="Line 2"/>
          <p:cNvSpPr>
            <a:spLocks noChangeShapeType="1"/>
          </p:cNvSpPr>
          <p:nvPr/>
        </p:nvSpPr>
        <p:spPr bwMode="auto">
          <a:xfrm flipV="1">
            <a:off x="6594475" y="4794548"/>
            <a:ext cx="1376363" cy="866775"/>
          </a:xfrm>
          <a:prstGeom prst="line">
            <a:avLst/>
          </a:prstGeom>
          <a:noFill/>
          <a:ln w="28575">
            <a:solidFill>
              <a:srgbClr val="66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5027" name="Line 3"/>
          <p:cNvSpPr>
            <a:spLocks noChangeShapeType="1"/>
          </p:cNvSpPr>
          <p:nvPr/>
        </p:nvSpPr>
        <p:spPr bwMode="auto">
          <a:xfrm flipH="1">
            <a:off x="7204075" y="2256136"/>
            <a:ext cx="990600" cy="1143000"/>
          </a:xfrm>
          <a:prstGeom prst="line">
            <a:avLst/>
          </a:prstGeom>
          <a:noFill/>
          <a:ln w="28575">
            <a:solidFill>
              <a:srgbClr val="66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385028" name="Line 4"/>
          <p:cNvSpPr>
            <a:spLocks noChangeShapeType="1"/>
          </p:cNvSpPr>
          <p:nvPr/>
        </p:nvSpPr>
        <p:spPr bwMode="auto">
          <a:xfrm flipV="1">
            <a:off x="8032750" y="4437361"/>
            <a:ext cx="433388" cy="287337"/>
          </a:xfrm>
          <a:prstGeom prst="line">
            <a:avLst/>
          </a:prstGeom>
          <a:noFill/>
          <a:ln w="28575">
            <a:solidFill>
              <a:srgbClr val="FF33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85029" name="Line 5"/>
          <p:cNvSpPr>
            <a:spLocks noChangeShapeType="1"/>
          </p:cNvSpPr>
          <p:nvPr/>
        </p:nvSpPr>
        <p:spPr bwMode="auto">
          <a:xfrm>
            <a:off x="7204075" y="3322936"/>
            <a:ext cx="533400" cy="685800"/>
          </a:xfrm>
          <a:prstGeom prst="line">
            <a:avLst/>
          </a:prstGeom>
          <a:noFill/>
          <a:ln w="38100">
            <a:solidFill>
              <a:srgbClr val="FF33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85030" name="Text Box 6"/>
          <p:cNvSpPr txBox="1">
            <a:spLocks noChangeArrowheads="1"/>
          </p:cNvSpPr>
          <p:nvPr/>
        </p:nvSpPr>
        <p:spPr bwMode="auto">
          <a:xfrm>
            <a:off x="374650" y="260648"/>
            <a:ext cx="53498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99"/>
                </a:solidFill>
                <a:ea typeface="楷体_GB2312" pitchFamily="49" charset="-122"/>
              </a:rPr>
              <a:t>三、电场力叠加原理</a:t>
            </a:r>
          </a:p>
        </p:txBody>
      </p:sp>
      <p:sp>
        <p:nvSpPr>
          <p:cNvPr id="385031" name="Oval 7"/>
          <p:cNvSpPr>
            <a:spLocks noChangeArrowheads="1"/>
          </p:cNvSpPr>
          <p:nvPr/>
        </p:nvSpPr>
        <p:spPr bwMode="auto">
          <a:xfrm>
            <a:off x="8135938" y="2121198"/>
            <a:ext cx="152400" cy="152400"/>
          </a:xfrm>
          <a:prstGeom prst="ellipse">
            <a:avLst/>
          </a:prstGeom>
          <a:gradFill rotWithShape="1">
            <a:gsLst>
              <a:gs pos="0">
                <a:srgbClr val="FFFF00"/>
              </a:gs>
              <a:gs pos="100000">
                <a:srgbClr val="767600"/>
              </a:gs>
            </a:gsLst>
            <a:path path="shape">
              <a:fillToRect l="50000" t="50000" r="50000" b="50000"/>
            </a:path>
          </a:gradFill>
          <a:ln w="9525">
            <a:solidFill>
              <a:srgbClr val="FFFF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85032" name="Line 8"/>
          <p:cNvSpPr>
            <a:spLocks noChangeShapeType="1"/>
          </p:cNvSpPr>
          <p:nvPr/>
        </p:nvSpPr>
        <p:spPr bwMode="auto">
          <a:xfrm>
            <a:off x="6307138" y="2197398"/>
            <a:ext cx="914400" cy="1143000"/>
          </a:xfrm>
          <a:prstGeom prst="line">
            <a:avLst/>
          </a:prstGeom>
          <a:noFill/>
          <a:ln w="28575">
            <a:solidFill>
              <a:srgbClr val="66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385033" name="Object 9"/>
          <p:cNvGraphicFramePr>
            <a:graphicFrameLocks/>
          </p:cNvGraphicFramePr>
          <p:nvPr>
            <p:extLst>
              <p:ext uri="{D42A27DB-BD31-4B8C-83A1-F6EECF244321}">
                <p14:modId xmlns:p14="http://schemas.microsoft.com/office/powerpoint/2010/main" val="828308290"/>
              </p:ext>
            </p:extLst>
          </p:nvPr>
        </p:nvGraphicFramePr>
        <p:xfrm>
          <a:off x="3154363" y="2802236"/>
          <a:ext cx="1562100" cy="442912"/>
        </p:xfrm>
        <a:graphic>
          <a:graphicData uri="http://schemas.openxmlformats.org/presentationml/2006/ole">
            <mc:AlternateContent xmlns:mc="http://schemas.openxmlformats.org/markup-compatibility/2006">
              <mc:Choice xmlns:v="urn:schemas-microsoft-com:vml" Requires="v">
                <p:oleObj spid="_x0000_s4098" name="Equation" r:id="rId4" imgW="1505035" imgH="390661" progId="Equation.3">
                  <p:embed/>
                </p:oleObj>
              </mc:Choice>
              <mc:Fallback>
                <p:oleObj name="Equation" r:id="rId4" imgW="1505035" imgH="390661" progId="Equation.3">
                  <p:embed/>
                  <p:pic>
                    <p:nvPicPr>
                      <p:cNvPr id="0" name=""/>
                      <p:cNvPicPr>
                        <a:picLocks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54363" y="2802236"/>
                        <a:ext cx="1562100" cy="4429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85034" name="Object 10"/>
          <p:cNvGraphicFramePr>
            <a:graphicFrameLocks/>
          </p:cNvGraphicFramePr>
          <p:nvPr>
            <p:extLst>
              <p:ext uri="{D42A27DB-BD31-4B8C-83A1-F6EECF244321}">
                <p14:modId xmlns:p14="http://schemas.microsoft.com/office/powerpoint/2010/main" val="2580313389"/>
              </p:ext>
            </p:extLst>
          </p:nvPr>
        </p:nvGraphicFramePr>
        <p:xfrm>
          <a:off x="7812088" y="2780011"/>
          <a:ext cx="215900" cy="417512"/>
        </p:xfrm>
        <a:graphic>
          <a:graphicData uri="http://schemas.openxmlformats.org/presentationml/2006/ole">
            <mc:AlternateContent xmlns:mc="http://schemas.openxmlformats.org/markup-compatibility/2006">
              <mc:Choice xmlns:v="urn:schemas-microsoft-com:vml" Requires="v">
                <p:oleObj spid="_x0000_s4099" name="Equation" r:id="rId6" imgW="161883" imgH="361882" progId="Equation.3">
                  <p:embed/>
                </p:oleObj>
              </mc:Choice>
              <mc:Fallback>
                <p:oleObj name="Equation" r:id="rId6" imgW="161883" imgH="361882" progId="Equation.3">
                  <p:embed/>
                  <p:pic>
                    <p:nvPicPr>
                      <p:cNvPr id="0" name=""/>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12088" y="2780011"/>
                        <a:ext cx="215900" cy="4175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85035" name="Object 11"/>
          <p:cNvGraphicFramePr>
            <a:graphicFrameLocks/>
          </p:cNvGraphicFramePr>
          <p:nvPr>
            <p:extLst>
              <p:ext uri="{D42A27DB-BD31-4B8C-83A1-F6EECF244321}">
                <p14:modId xmlns:p14="http://schemas.microsoft.com/office/powerpoint/2010/main" val="2254780531"/>
              </p:ext>
            </p:extLst>
          </p:nvPr>
        </p:nvGraphicFramePr>
        <p:xfrm>
          <a:off x="6516688" y="2780011"/>
          <a:ext cx="255587" cy="417512"/>
        </p:xfrm>
        <a:graphic>
          <a:graphicData uri="http://schemas.openxmlformats.org/presentationml/2006/ole">
            <mc:AlternateContent xmlns:mc="http://schemas.openxmlformats.org/markup-compatibility/2006">
              <mc:Choice xmlns:v="urn:schemas-microsoft-com:vml" Requires="v">
                <p:oleObj spid="_x0000_s4100" name="Equation" r:id="rId8" imgW="200152" imgH="361882" progId="Equation.3">
                  <p:embed/>
                </p:oleObj>
              </mc:Choice>
              <mc:Fallback>
                <p:oleObj name="Equation" r:id="rId8" imgW="200152" imgH="361882" progId="Equation.3">
                  <p:embed/>
                  <p:pic>
                    <p:nvPicPr>
                      <p:cNvPr id="0" name=""/>
                      <p:cNvPicPr>
                        <a:picLocks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516688" y="2780011"/>
                        <a:ext cx="255587" cy="4175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85036" name="Object 12"/>
          <p:cNvGraphicFramePr>
            <a:graphicFrameLocks/>
          </p:cNvGraphicFramePr>
          <p:nvPr>
            <p:extLst>
              <p:ext uri="{D42A27DB-BD31-4B8C-83A1-F6EECF244321}">
                <p14:modId xmlns:p14="http://schemas.microsoft.com/office/powerpoint/2010/main" val="535600084"/>
              </p:ext>
            </p:extLst>
          </p:nvPr>
        </p:nvGraphicFramePr>
        <p:xfrm>
          <a:off x="7740650" y="1916411"/>
          <a:ext cx="292100" cy="417512"/>
        </p:xfrm>
        <a:graphic>
          <a:graphicData uri="http://schemas.openxmlformats.org/presentationml/2006/ole">
            <mc:AlternateContent xmlns:mc="http://schemas.openxmlformats.org/markup-compatibility/2006">
              <mc:Choice xmlns:v="urn:schemas-microsoft-com:vml" Requires="v">
                <p:oleObj spid="_x0000_s4101" name="Equation" r:id="rId10" imgW="238083" imgH="361882" progId="Equation.3">
                  <p:embed/>
                </p:oleObj>
              </mc:Choice>
              <mc:Fallback>
                <p:oleObj name="Equation" r:id="rId10" imgW="238083" imgH="361882" progId="Equation.3">
                  <p:embed/>
                  <p:pic>
                    <p:nvPicPr>
                      <p:cNvPr id="0" name=""/>
                      <p:cNvPicPr>
                        <a:picLocks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740650" y="1916411"/>
                        <a:ext cx="292100" cy="417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85037" name="Object 13"/>
          <p:cNvGraphicFramePr>
            <a:graphicFrameLocks/>
          </p:cNvGraphicFramePr>
          <p:nvPr>
            <p:extLst>
              <p:ext uri="{D42A27DB-BD31-4B8C-83A1-F6EECF244321}">
                <p14:modId xmlns:p14="http://schemas.microsoft.com/office/powerpoint/2010/main" val="867314545"/>
              </p:ext>
            </p:extLst>
          </p:nvPr>
        </p:nvGraphicFramePr>
        <p:xfrm>
          <a:off x="7092950" y="2780011"/>
          <a:ext cx="315913" cy="431800"/>
        </p:xfrm>
        <a:graphic>
          <a:graphicData uri="http://schemas.openxmlformats.org/presentationml/2006/ole">
            <mc:AlternateContent xmlns:mc="http://schemas.openxmlformats.org/markup-compatibility/2006">
              <mc:Choice xmlns:v="urn:schemas-microsoft-com:vml" Requires="v">
                <p:oleObj spid="_x0000_s4102" name="Equation" r:id="rId12" imgW="257048" imgH="371373" progId="Equation.3">
                  <p:embed/>
                </p:oleObj>
              </mc:Choice>
              <mc:Fallback>
                <p:oleObj name="Equation" r:id="rId12" imgW="257048" imgH="371373" progId="Equation.3">
                  <p:embed/>
                  <p:pic>
                    <p:nvPicPr>
                      <p:cNvPr id="0" name=""/>
                      <p:cNvPicPr>
                        <a:picLocks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7092950" y="2780011"/>
                        <a:ext cx="315913" cy="431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aphicFrame>
        <p:nvGraphicFramePr>
          <p:cNvPr id="385038" name="Object 14"/>
          <p:cNvGraphicFramePr>
            <a:graphicFrameLocks/>
          </p:cNvGraphicFramePr>
          <p:nvPr>
            <p:extLst>
              <p:ext uri="{D42A27DB-BD31-4B8C-83A1-F6EECF244321}">
                <p14:modId xmlns:p14="http://schemas.microsoft.com/office/powerpoint/2010/main" val="3919889618"/>
              </p:ext>
            </p:extLst>
          </p:nvPr>
        </p:nvGraphicFramePr>
        <p:xfrm>
          <a:off x="6588125" y="1844973"/>
          <a:ext cx="331788" cy="419100"/>
        </p:xfrm>
        <a:graphic>
          <a:graphicData uri="http://schemas.openxmlformats.org/presentationml/2006/ole">
            <mc:AlternateContent xmlns:mc="http://schemas.openxmlformats.org/markup-compatibility/2006">
              <mc:Choice xmlns:v="urn:schemas-microsoft-com:vml" Requires="v">
                <p:oleObj spid="_x0000_s4103" name="Equation" r:id="rId14" imgW="276352" imgH="361882" progId="Equation.3">
                  <p:embed/>
                </p:oleObj>
              </mc:Choice>
              <mc:Fallback>
                <p:oleObj name="Equation" r:id="rId14" imgW="276352" imgH="361882" progId="Equation.3">
                  <p:embed/>
                  <p:pic>
                    <p:nvPicPr>
                      <p:cNvPr id="0" name=""/>
                      <p:cNvPicPr>
                        <a:picLocks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6588125" y="1844973"/>
                        <a:ext cx="331788" cy="419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85039" name="Line 15"/>
          <p:cNvSpPr>
            <a:spLocks noChangeShapeType="1"/>
          </p:cNvSpPr>
          <p:nvPr/>
        </p:nvSpPr>
        <p:spPr bwMode="auto">
          <a:xfrm flipH="1">
            <a:off x="6746875" y="3399136"/>
            <a:ext cx="457200" cy="457200"/>
          </a:xfrm>
          <a:prstGeom prst="line">
            <a:avLst/>
          </a:prstGeom>
          <a:noFill/>
          <a:ln w="28575">
            <a:solidFill>
              <a:srgbClr val="FF3300"/>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aphicFrame>
        <p:nvGraphicFramePr>
          <p:cNvPr id="385040" name="Object 16"/>
          <p:cNvGraphicFramePr>
            <a:graphicFrameLocks/>
          </p:cNvGraphicFramePr>
          <p:nvPr>
            <p:extLst>
              <p:ext uri="{D42A27DB-BD31-4B8C-83A1-F6EECF244321}">
                <p14:modId xmlns:p14="http://schemas.microsoft.com/office/powerpoint/2010/main" val="2140944369"/>
              </p:ext>
            </p:extLst>
          </p:nvPr>
        </p:nvGraphicFramePr>
        <p:xfrm>
          <a:off x="6372225" y="3475336"/>
          <a:ext cx="292100" cy="442912"/>
        </p:xfrm>
        <a:graphic>
          <a:graphicData uri="http://schemas.openxmlformats.org/presentationml/2006/ole">
            <mc:AlternateContent xmlns:mc="http://schemas.openxmlformats.org/markup-compatibility/2006">
              <mc:Choice xmlns:v="urn:schemas-microsoft-com:vml" Requires="v">
                <p:oleObj spid="_x0000_s4104" name="Equation" r:id="rId16" imgW="238083" imgH="390661" progId="Equation.3">
                  <p:embed/>
                </p:oleObj>
              </mc:Choice>
              <mc:Fallback>
                <p:oleObj name="Equation" r:id="rId16" imgW="238083" imgH="390661" progId="Equation.3">
                  <p:embed/>
                  <p:pic>
                    <p:nvPicPr>
                      <p:cNvPr id="0" name=""/>
                      <p:cNvPicPr>
                        <a:picLocks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6372225" y="3475336"/>
                        <a:ext cx="292100" cy="4429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85041" name="Object 17"/>
          <p:cNvGraphicFramePr>
            <a:graphicFrameLocks/>
          </p:cNvGraphicFramePr>
          <p:nvPr>
            <p:extLst>
              <p:ext uri="{D42A27DB-BD31-4B8C-83A1-F6EECF244321}">
                <p14:modId xmlns:p14="http://schemas.microsoft.com/office/powerpoint/2010/main" val="1308188950"/>
              </p:ext>
            </p:extLst>
          </p:nvPr>
        </p:nvGraphicFramePr>
        <p:xfrm>
          <a:off x="7896225" y="3703936"/>
          <a:ext cx="331788" cy="444500"/>
        </p:xfrm>
        <a:graphic>
          <a:graphicData uri="http://schemas.openxmlformats.org/presentationml/2006/ole">
            <mc:AlternateContent xmlns:mc="http://schemas.openxmlformats.org/markup-compatibility/2006">
              <mc:Choice xmlns:v="urn:schemas-microsoft-com:vml" Requires="v">
                <p:oleObj spid="_x0000_s4105" name="Equation" r:id="rId18" imgW="276352" imgH="390661" progId="Equation.3">
                  <p:embed/>
                </p:oleObj>
              </mc:Choice>
              <mc:Fallback>
                <p:oleObj name="Equation" r:id="rId18" imgW="276352" imgH="390661" progId="Equation.3">
                  <p:embed/>
                  <p:pic>
                    <p:nvPicPr>
                      <p:cNvPr id="0" name=""/>
                      <p:cNvPicPr>
                        <a:picLocks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7896225" y="3703936"/>
                        <a:ext cx="331788" cy="444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85042" name="Text Box 18"/>
          <p:cNvSpPr txBox="1">
            <a:spLocks noChangeArrowheads="1"/>
          </p:cNvSpPr>
          <p:nvPr/>
        </p:nvSpPr>
        <p:spPr bwMode="auto">
          <a:xfrm>
            <a:off x="1109663" y="2781598"/>
            <a:ext cx="17208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3300"/>
                </a:solidFill>
                <a:ea typeface="楷体_GB2312" pitchFamily="49" charset="-122"/>
              </a:rPr>
              <a:t>q</a:t>
            </a:r>
            <a:r>
              <a:rPr lang="en-US" altLang="zh-CN" baseline="-25000">
                <a:solidFill>
                  <a:srgbClr val="FF3300"/>
                </a:solidFill>
                <a:ea typeface="楷体_GB2312" pitchFamily="49" charset="-122"/>
              </a:rPr>
              <a:t>3</a:t>
            </a:r>
            <a:r>
              <a:rPr lang="en-US" altLang="zh-CN" baseline="-25000">
                <a:solidFill>
                  <a:srgbClr val="66FFFF"/>
                </a:solidFill>
                <a:ea typeface="楷体_GB2312" pitchFamily="49" charset="-122"/>
              </a:rPr>
              <a:t> </a:t>
            </a:r>
            <a:r>
              <a:rPr lang="zh-CN" altLang="en-US">
                <a:solidFill>
                  <a:schemeClr val="bg1"/>
                </a:solidFill>
                <a:ea typeface="楷体_GB2312" pitchFamily="49" charset="-122"/>
              </a:rPr>
              <a:t>受的力：</a:t>
            </a:r>
          </a:p>
        </p:txBody>
      </p:sp>
      <p:graphicFrame>
        <p:nvGraphicFramePr>
          <p:cNvPr id="385043" name="Object 19"/>
          <p:cNvGraphicFramePr>
            <a:graphicFrameLocks/>
          </p:cNvGraphicFramePr>
          <p:nvPr>
            <p:extLst>
              <p:ext uri="{D42A27DB-BD31-4B8C-83A1-F6EECF244321}">
                <p14:modId xmlns:p14="http://schemas.microsoft.com/office/powerpoint/2010/main" val="1330657180"/>
              </p:ext>
            </p:extLst>
          </p:nvPr>
        </p:nvGraphicFramePr>
        <p:xfrm>
          <a:off x="1290546" y="3783101"/>
          <a:ext cx="2273342" cy="601872"/>
        </p:xfrm>
        <a:graphic>
          <a:graphicData uri="http://schemas.openxmlformats.org/presentationml/2006/ole">
            <mc:AlternateContent xmlns:mc="http://schemas.openxmlformats.org/markup-compatibility/2006">
              <mc:Choice xmlns:v="urn:schemas-microsoft-com:vml" Requires="v">
                <p:oleObj spid="_x0000_s4106" name="Equation" r:id="rId20" imgW="1320480" imgH="253800" progId="Equation.DSMT4">
                  <p:embed/>
                </p:oleObj>
              </mc:Choice>
              <mc:Fallback>
                <p:oleObj name="Equation" r:id="rId20" imgW="1320480" imgH="253800" progId="Equation.DSMT4">
                  <p:embed/>
                  <p:pic>
                    <p:nvPicPr>
                      <p:cNvPr id="0" name=""/>
                      <p:cNvPicPr>
                        <a:picLocks noChangeArrowheads="1"/>
                      </p:cNvPicPr>
                      <p:nvPr/>
                    </p:nvPicPr>
                    <p:blipFill>
                      <a:blip r:embed="rId21"/>
                      <a:srcRect/>
                      <a:stretch>
                        <a:fillRect/>
                      </a:stretch>
                    </p:blipFill>
                    <p:spPr bwMode="auto">
                      <a:xfrm>
                        <a:off x="1290546" y="3783101"/>
                        <a:ext cx="2273342" cy="601872"/>
                      </a:xfrm>
                      <a:prstGeom prst="rect">
                        <a:avLst/>
                      </a:prstGeom>
                      <a:noFill/>
                      <a:ln>
                        <a:noFill/>
                      </a:ln>
                      <a:effectLst/>
                    </p:spPr>
                  </p:pic>
                </p:oleObj>
              </mc:Fallback>
            </mc:AlternateContent>
          </a:graphicData>
        </a:graphic>
      </p:graphicFrame>
      <p:graphicFrame>
        <p:nvGraphicFramePr>
          <p:cNvPr id="385044" name="Object 20"/>
          <p:cNvGraphicFramePr>
            <a:graphicFrameLocks/>
          </p:cNvGraphicFramePr>
          <p:nvPr>
            <p:extLst>
              <p:ext uri="{D42A27DB-BD31-4B8C-83A1-F6EECF244321}">
                <p14:modId xmlns:p14="http://schemas.microsoft.com/office/powerpoint/2010/main" val="946241276"/>
              </p:ext>
            </p:extLst>
          </p:nvPr>
        </p:nvGraphicFramePr>
        <p:xfrm>
          <a:off x="1539938" y="4266060"/>
          <a:ext cx="3294063" cy="1082377"/>
        </p:xfrm>
        <a:graphic>
          <a:graphicData uri="http://schemas.openxmlformats.org/presentationml/2006/ole">
            <mc:AlternateContent xmlns:mc="http://schemas.openxmlformats.org/markup-compatibility/2006">
              <mc:Choice xmlns:v="urn:schemas-microsoft-com:vml" Requires="v">
                <p:oleObj spid="_x0000_s4107" name="Equation" r:id="rId22" imgW="1549080" imgH="431640" progId="Equation.DSMT4">
                  <p:embed/>
                </p:oleObj>
              </mc:Choice>
              <mc:Fallback>
                <p:oleObj name="Equation" r:id="rId22" imgW="1549080" imgH="431640" progId="Equation.DSMT4">
                  <p:embed/>
                  <p:pic>
                    <p:nvPicPr>
                      <p:cNvPr id="0" name=""/>
                      <p:cNvPicPr>
                        <a:picLocks noChangeArrowheads="1"/>
                      </p:cNvPicPr>
                      <p:nvPr/>
                    </p:nvPicPr>
                    <p:blipFill>
                      <a:blip r:embed="rId23"/>
                      <a:srcRect/>
                      <a:stretch>
                        <a:fillRect/>
                      </a:stretch>
                    </p:blipFill>
                    <p:spPr bwMode="auto">
                      <a:xfrm>
                        <a:off x="1539938" y="4266060"/>
                        <a:ext cx="3294063" cy="1082377"/>
                      </a:xfrm>
                      <a:prstGeom prst="rect">
                        <a:avLst/>
                      </a:prstGeom>
                      <a:noFill/>
                      <a:ln>
                        <a:noFill/>
                      </a:ln>
                      <a:effectLst/>
                    </p:spPr>
                  </p:pic>
                </p:oleObj>
              </mc:Fallback>
            </mc:AlternateContent>
          </a:graphicData>
        </a:graphic>
      </p:graphicFrame>
      <p:sp>
        <p:nvSpPr>
          <p:cNvPr id="385045" name="Text Box 21"/>
          <p:cNvSpPr txBox="1">
            <a:spLocks noChangeArrowheads="1"/>
          </p:cNvSpPr>
          <p:nvPr/>
        </p:nvSpPr>
        <p:spPr bwMode="auto">
          <a:xfrm>
            <a:off x="790575" y="3332461"/>
            <a:ext cx="49037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66FFFF"/>
                </a:solidFill>
                <a:ea typeface="楷体_GB2312" pitchFamily="49" charset="-122"/>
              </a:rPr>
              <a:t>空间存在有</a:t>
            </a:r>
            <a:r>
              <a:rPr lang="en-US" altLang="zh-CN">
                <a:solidFill>
                  <a:schemeClr val="bg1"/>
                </a:solidFill>
                <a:ea typeface="楷体_GB2312" pitchFamily="49" charset="-122"/>
              </a:rPr>
              <a:t>n</a:t>
            </a:r>
            <a:r>
              <a:rPr lang="zh-CN" altLang="en-US">
                <a:solidFill>
                  <a:srgbClr val="66FFFF"/>
                </a:solidFill>
                <a:ea typeface="楷体_GB2312" pitchFamily="49" charset="-122"/>
              </a:rPr>
              <a:t>个场源点电荷</a:t>
            </a:r>
          </a:p>
        </p:txBody>
      </p:sp>
      <p:sp>
        <p:nvSpPr>
          <p:cNvPr id="385046" name="Oval 22"/>
          <p:cNvSpPr>
            <a:spLocks noChangeArrowheads="1"/>
          </p:cNvSpPr>
          <p:nvPr/>
        </p:nvSpPr>
        <p:spPr bwMode="auto">
          <a:xfrm>
            <a:off x="6248400" y="2118023"/>
            <a:ext cx="152400" cy="152400"/>
          </a:xfrm>
          <a:prstGeom prst="ellipse">
            <a:avLst/>
          </a:prstGeom>
          <a:gradFill rotWithShape="1">
            <a:gsLst>
              <a:gs pos="0">
                <a:srgbClr val="FFFF00"/>
              </a:gs>
              <a:gs pos="100000">
                <a:srgbClr val="767600"/>
              </a:gs>
            </a:gsLst>
            <a:path path="shape">
              <a:fillToRect l="50000" t="50000" r="50000" b="50000"/>
            </a:path>
          </a:gradFill>
          <a:ln w="9525">
            <a:solidFill>
              <a:srgbClr val="FFFF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85047" name="Oval 23"/>
          <p:cNvSpPr>
            <a:spLocks noChangeArrowheads="1"/>
          </p:cNvSpPr>
          <p:nvPr/>
        </p:nvSpPr>
        <p:spPr bwMode="auto">
          <a:xfrm>
            <a:off x="7162800" y="3305473"/>
            <a:ext cx="152400" cy="152400"/>
          </a:xfrm>
          <a:prstGeom prst="ellipse">
            <a:avLst/>
          </a:prstGeom>
          <a:solidFill>
            <a:srgbClr val="FF3300"/>
          </a:solidFill>
          <a:ln w="12700">
            <a:solidFill>
              <a:srgbClr val="66FFFF"/>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85048" name="Text Box 24"/>
          <p:cNvSpPr txBox="1">
            <a:spLocks noChangeArrowheads="1"/>
          </p:cNvSpPr>
          <p:nvPr/>
        </p:nvSpPr>
        <p:spPr bwMode="auto">
          <a:xfrm>
            <a:off x="771525" y="5229523"/>
            <a:ext cx="54673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66FFFF"/>
                </a:solidFill>
                <a:ea typeface="楷体_GB2312" pitchFamily="49" charset="-122"/>
              </a:rPr>
              <a:t>电荷连续分布的带电体</a:t>
            </a:r>
          </a:p>
        </p:txBody>
      </p:sp>
      <p:graphicFrame>
        <p:nvGraphicFramePr>
          <p:cNvPr id="385049" name="Object 25"/>
          <p:cNvGraphicFramePr>
            <a:graphicFrameLocks/>
          </p:cNvGraphicFramePr>
          <p:nvPr>
            <p:extLst>
              <p:ext uri="{D42A27DB-BD31-4B8C-83A1-F6EECF244321}">
                <p14:modId xmlns:p14="http://schemas.microsoft.com/office/powerpoint/2010/main" val="3059581628"/>
              </p:ext>
            </p:extLst>
          </p:nvPr>
        </p:nvGraphicFramePr>
        <p:xfrm>
          <a:off x="820738" y="5661323"/>
          <a:ext cx="2095500" cy="914400"/>
        </p:xfrm>
        <a:graphic>
          <a:graphicData uri="http://schemas.openxmlformats.org/presentationml/2006/ole">
            <mc:AlternateContent xmlns:mc="http://schemas.openxmlformats.org/markup-compatibility/2006">
              <mc:Choice xmlns:v="urn:schemas-microsoft-com:vml" Requires="v">
                <p:oleObj spid="_x0000_s4108" name="公式" r:id="rId24" imgW="2038435" imgH="857250" progId="Equation.3">
                  <p:embed/>
                </p:oleObj>
              </mc:Choice>
              <mc:Fallback>
                <p:oleObj name="公式" r:id="rId24" imgW="2038435" imgH="857250" progId="Equation.3">
                  <p:embed/>
                  <p:pic>
                    <p:nvPicPr>
                      <p:cNvPr id="0" name=""/>
                      <p:cNvPicPr>
                        <a:picLocks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820738" y="5661323"/>
                        <a:ext cx="2095500" cy="91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85050" name="Object 26"/>
          <p:cNvGraphicFramePr>
            <a:graphicFrameLocks/>
          </p:cNvGraphicFramePr>
          <p:nvPr>
            <p:extLst>
              <p:ext uri="{D42A27DB-BD31-4B8C-83A1-F6EECF244321}">
                <p14:modId xmlns:p14="http://schemas.microsoft.com/office/powerpoint/2010/main" val="4282206101"/>
              </p:ext>
            </p:extLst>
          </p:nvPr>
        </p:nvGraphicFramePr>
        <p:xfrm>
          <a:off x="3263900" y="5661323"/>
          <a:ext cx="2171700" cy="914400"/>
        </p:xfrm>
        <a:graphic>
          <a:graphicData uri="http://schemas.openxmlformats.org/presentationml/2006/ole">
            <mc:AlternateContent xmlns:mc="http://schemas.openxmlformats.org/markup-compatibility/2006">
              <mc:Choice xmlns:v="urn:schemas-microsoft-com:vml" Requires="v">
                <p:oleObj spid="_x0000_s4109" name="公式" r:id="rId26" imgW="2114635" imgH="857250" progId="Equation.3">
                  <p:embed/>
                </p:oleObj>
              </mc:Choice>
              <mc:Fallback>
                <p:oleObj name="公式" r:id="rId26" imgW="2114635" imgH="857250" progId="Equation.3">
                  <p:embed/>
                  <p:pic>
                    <p:nvPicPr>
                      <p:cNvPr id="0" name=""/>
                      <p:cNvPicPr>
                        <a:picLocks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3263900" y="5661323"/>
                        <a:ext cx="2171700" cy="91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85051" name="Oval 27"/>
          <p:cNvSpPr>
            <a:spLocks noChangeArrowheads="1"/>
          </p:cNvSpPr>
          <p:nvPr/>
        </p:nvSpPr>
        <p:spPr bwMode="auto">
          <a:xfrm>
            <a:off x="5661025" y="5539086"/>
            <a:ext cx="1219200" cy="914400"/>
          </a:xfrm>
          <a:prstGeom prst="ellipse">
            <a:avLst/>
          </a:prstGeom>
          <a:gradFill rotWithShape="0">
            <a:gsLst>
              <a:gs pos="0">
                <a:srgbClr val="FFFF00"/>
              </a:gs>
              <a:gs pos="100000">
                <a:srgbClr val="767600"/>
              </a:gs>
            </a:gsLst>
            <a:path path="shape">
              <a:fillToRect l="50000" t="50000" r="50000" b="50000"/>
            </a:path>
          </a:gradFill>
          <a:ln w="9525">
            <a:solidFill>
              <a:srgbClr val="FFFF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85052" name="Text Box 28"/>
          <p:cNvSpPr txBox="1">
            <a:spLocks noChangeArrowheads="1"/>
          </p:cNvSpPr>
          <p:nvPr/>
        </p:nvSpPr>
        <p:spPr bwMode="auto">
          <a:xfrm>
            <a:off x="5508625" y="5158086"/>
            <a:ext cx="4048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FFFF00"/>
                </a:solidFill>
                <a:ea typeface="楷体_GB2312" pitchFamily="49" charset="-122"/>
              </a:rPr>
              <a:t>Q</a:t>
            </a:r>
          </a:p>
        </p:txBody>
      </p:sp>
      <p:sp>
        <p:nvSpPr>
          <p:cNvPr id="385053" name="Text Box 29"/>
          <p:cNvSpPr txBox="1">
            <a:spLocks noChangeArrowheads="1"/>
          </p:cNvSpPr>
          <p:nvPr/>
        </p:nvSpPr>
        <p:spPr bwMode="auto">
          <a:xfrm>
            <a:off x="6888163" y="4759623"/>
            <a:ext cx="3032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FFFF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66FFFF"/>
                </a:solidFill>
                <a:ea typeface="楷体_GB2312" pitchFamily="49" charset="-122"/>
              </a:rPr>
              <a:t>r</a:t>
            </a:r>
          </a:p>
        </p:txBody>
      </p:sp>
      <p:graphicFrame>
        <p:nvGraphicFramePr>
          <p:cNvPr id="385054" name="Object 30"/>
          <p:cNvGraphicFramePr>
            <a:graphicFrameLocks/>
          </p:cNvGraphicFramePr>
          <p:nvPr>
            <p:extLst>
              <p:ext uri="{D42A27DB-BD31-4B8C-83A1-F6EECF244321}">
                <p14:modId xmlns:p14="http://schemas.microsoft.com/office/powerpoint/2010/main" val="4062838457"/>
              </p:ext>
            </p:extLst>
          </p:nvPr>
        </p:nvGraphicFramePr>
        <p:xfrm>
          <a:off x="6003925" y="5881986"/>
          <a:ext cx="392113" cy="392112"/>
        </p:xfrm>
        <a:graphic>
          <a:graphicData uri="http://schemas.openxmlformats.org/presentationml/2006/ole">
            <mc:AlternateContent xmlns:mc="http://schemas.openxmlformats.org/markup-compatibility/2006">
              <mc:Choice xmlns:v="urn:schemas-microsoft-com:vml" Requires="v">
                <p:oleObj spid="_x0000_s4110" name="Equation" r:id="rId28" imgW="333248" imgH="333409" progId="Equation.3">
                  <p:embed/>
                </p:oleObj>
              </mc:Choice>
              <mc:Fallback>
                <p:oleObj name="Equation" r:id="rId28" imgW="333248" imgH="333409" progId="Equation.3">
                  <p:embed/>
                  <p:pic>
                    <p:nvPicPr>
                      <p:cNvPr id="0" name=""/>
                      <p:cNvPicPr>
                        <a:picLocks noChangeArrowheads="1"/>
                      </p:cNvPicPr>
                      <p:nvPr/>
                    </p:nvPicPr>
                    <p:blipFill>
                      <a:blip r:embed="rId29">
                        <a:extLst>
                          <a:ext uri="{28A0092B-C50C-407E-A947-70E740481C1C}">
                            <a14:useLocalDpi xmlns:a14="http://schemas.microsoft.com/office/drawing/2010/main" val="0"/>
                          </a:ext>
                        </a:extLst>
                      </a:blip>
                      <a:srcRect/>
                      <a:stretch>
                        <a:fillRect/>
                      </a:stretch>
                    </p:blipFill>
                    <p:spPr bwMode="auto">
                      <a:xfrm>
                        <a:off x="6003925" y="5881986"/>
                        <a:ext cx="392113" cy="3921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85055" name="Object 31"/>
          <p:cNvGraphicFramePr>
            <a:graphicFrameLocks/>
          </p:cNvGraphicFramePr>
          <p:nvPr>
            <p:extLst>
              <p:ext uri="{D42A27DB-BD31-4B8C-83A1-F6EECF244321}">
                <p14:modId xmlns:p14="http://schemas.microsoft.com/office/powerpoint/2010/main" val="1893967282"/>
              </p:ext>
            </p:extLst>
          </p:nvPr>
        </p:nvGraphicFramePr>
        <p:xfrm>
          <a:off x="7956550" y="4869161"/>
          <a:ext cx="317500" cy="431800"/>
        </p:xfrm>
        <a:graphic>
          <a:graphicData uri="http://schemas.openxmlformats.org/presentationml/2006/ole">
            <mc:AlternateContent xmlns:mc="http://schemas.openxmlformats.org/markup-compatibility/2006">
              <mc:Choice xmlns:v="urn:schemas-microsoft-com:vml" Requires="v">
                <p:oleObj spid="_x0000_s4111" name="Equation" r:id="rId30" imgW="257048" imgH="371373" progId="Equation.3">
                  <p:embed/>
                </p:oleObj>
              </mc:Choice>
              <mc:Fallback>
                <p:oleObj name="Equation" r:id="rId30" imgW="257048" imgH="371373" progId="Equation.3">
                  <p:embed/>
                  <p:pic>
                    <p:nvPicPr>
                      <p:cNvPr id="0" name=""/>
                      <p:cNvPicPr>
                        <a:picLocks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7956550" y="4869161"/>
                        <a:ext cx="317500" cy="431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85056" name="Oval 32"/>
          <p:cNvSpPr>
            <a:spLocks noChangeArrowheads="1"/>
          </p:cNvSpPr>
          <p:nvPr/>
        </p:nvSpPr>
        <p:spPr bwMode="auto">
          <a:xfrm>
            <a:off x="7912100" y="4677073"/>
            <a:ext cx="152400" cy="152400"/>
          </a:xfrm>
          <a:prstGeom prst="ellipse">
            <a:avLst/>
          </a:prstGeom>
          <a:gradFill rotWithShape="1">
            <a:gsLst>
              <a:gs pos="0">
                <a:srgbClr val="761800"/>
              </a:gs>
              <a:gs pos="50000">
                <a:srgbClr val="FF3300"/>
              </a:gs>
              <a:gs pos="100000">
                <a:srgbClr val="761800"/>
              </a:gs>
            </a:gsLst>
            <a:lin ang="5400000" scaled="1"/>
          </a:gradFill>
          <a:ln w="9525">
            <a:solidFill>
              <a:srgbClr val="66FFFF"/>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385057" name="Rectangle 33"/>
          <p:cNvSpPr>
            <a:spLocks noChangeArrowheads="1"/>
          </p:cNvSpPr>
          <p:nvPr/>
        </p:nvSpPr>
        <p:spPr bwMode="auto">
          <a:xfrm>
            <a:off x="827088" y="1654473"/>
            <a:ext cx="46085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66FFFF"/>
                </a:solidFill>
                <a:ea typeface="楷体_GB2312" pitchFamily="49" charset="-122"/>
              </a:rPr>
              <a:t>空间存在有</a:t>
            </a:r>
            <a:r>
              <a:rPr lang="en-US" altLang="zh-CN">
                <a:solidFill>
                  <a:schemeClr val="bg1"/>
                </a:solidFill>
                <a:ea typeface="楷体_GB2312" pitchFamily="49" charset="-122"/>
              </a:rPr>
              <a:t>1</a:t>
            </a:r>
            <a:r>
              <a:rPr lang="zh-CN" altLang="en-US">
                <a:solidFill>
                  <a:srgbClr val="66FFFF"/>
                </a:solidFill>
                <a:ea typeface="楷体_GB2312" pitchFamily="49" charset="-122"/>
              </a:rPr>
              <a:t>个场源点电荷</a:t>
            </a:r>
          </a:p>
        </p:txBody>
      </p:sp>
      <p:sp>
        <p:nvSpPr>
          <p:cNvPr id="385058" name="Rectangle 34"/>
          <p:cNvSpPr>
            <a:spLocks noChangeArrowheads="1"/>
          </p:cNvSpPr>
          <p:nvPr/>
        </p:nvSpPr>
        <p:spPr bwMode="auto">
          <a:xfrm>
            <a:off x="576263" y="1629073"/>
            <a:ext cx="3238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en-US" altLang="zh-CN">
                <a:solidFill>
                  <a:srgbClr val="FFFF66"/>
                </a:solidFill>
                <a:ea typeface="楷体_GB2312" pitchFamily="49" charset="-122"/>
                <a:sym typeface="Wingdings" panose="05000000000000000000" pitchFamily="2" charset="2"/>
              </a:rPr>
              <a:t></a:t>
            </a:r>
          </a:p>
        </p:txBody>
      </p:sp>
      <p:sp>
        <p:nvSpPr>
          <p:cNvPr id="385059" name="Rectangle 35"/>
          <p:cNvSpPr>
            <a:spLocks noChangeArrowheads="1"/>
          </p:cNvSpPr>
          <p:nvPr/>
        </p:nvSpPr>
        <p:spPr bwMode="auto">
          <a:xfrm>
            <a:off x="784225" y="2230736"/>
            <a:ext cx="436403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dirty="0">
                <a:solidFill>
                  <a:srgbClr val="66FFFF"/>
                </a:solidFill>
                <a:ea typeface="楷体_GB2312" pitchFamily="49" charset="-122"/>
              </a:rPr>
              <a:t>空间存在有</a:t>
            </a:r>
            <a:r>
              <a:rPr lang="en-US" altLang="zh-CN" dirty="0">
                <a:solidFill>
                  <a:schemeClr val="bg1"/>
                </a:solidFill>
                <a:ea typeface="楷体_GB2312" pitchFamily="49" charset="-122"/>
              </a:rPr>
              <a:t>2</a:t>
            </a:r>
            <a:r>
              <a:rPr lang="zh-CN" altLang="en-US" dirty="0">
                <a:solidFill>
                  <a:srgbClr val="66FFFF"/>
                </a:solidFill>
                <a:ea typeface="楷体_GB2312" pitchFamily="49" charset="-122"/>
              </a:rPr>
              <a:t>个场源点电荷</a:t>
            </a:r>
          </a:p>
        </p:txBody>
      </p:sp>
      <p:sp>
        <p:nvSpPr>
          <p:cNvPr id="385060" name="Rectangle 36"/>
          <p:cNvSpPr>
            <a:spLocks noChangeArrowheads="1"/>
          </p:cNvSpPr>
          <p:nvPr/>
        </p:nvSpPr>
        <p:spPr bwMode="auto">
          <a:xfrm>
            <a:off x="576263" y="3357861"/>
            <a:ext cx="3238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en-US" altLang="zh-CN">
                <a:solidFill>
                  <a:srgbClr val="FFFF66"/>
                </a:solidFill>
                <a:ea typeface="楷体_GB2312" pitchFamily="49" charset="-122"/>
                <a:sym typeface="Wingdings" panose="05000000000000000000" pitchFamily="2" charset="2"/>
              </a:rPr>
              <a:t></a:t>
            </a:r>
          </a:p>
        </p:txBody>
      </p:sp>
      <p:sp>
        <p:nvSpPr>
          <p:cNvPr id="385061" name="Rectangle 37"/>
          <p:cNvSpPr>
            <a:spLocks noChangeArrowheads="1"/>
          </p:cNvSpPr>
          <p:nvPr/>
        </p:nvSpPr>
        <p:spPr bwMode="auto">
          <a:xfrm>
            <a:off x="576263" y="2205336"/>
            <a:ext cx="3238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en-US" altLang="zh-CN">
                <a:solidFill>
                  <a:srgbClr val="FFFF66"/>
                </a:solidFill>
                <a:ea typeface="楷体_GB2312" pitchFamily="49" charset="-122"/>
                <a:sym typeface="Wingdings" panose="05000000000000000000" pitchFamily="2" charset="2"/>
              </a:rPr>
              <a:t></a:t>
            </a:r>
          </a:p>
        </p:txBody>
      </p:sp>
      <p:sp>
        <p:nvSpPr>
          <p:cNvPr id="385062" name="Rectangle 38"/>
          <p:cNvSpPr>
            <a:spLocks noChangeArrowheads="1"/>
          </p:cNvSpPr>
          <p:nvPr/>
        </p:nvSpPr>
        <p:spPr bwMode="auto">
          <a:xfrm>
            <a:off x="576263" y="5254923"/>
            <a:ext cx="3238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en-US" altLang="zh-CN">
                <a:solidFill>
                  <a:srgbClr val="FFFF66"/>
                </a:solidFill>
                <a:ea typeface="楷体_GB2312" pitchFamily="49" charset="-122"/>
                <a:sym typeface="Wingdings" panose="05000000000000000000" pitchFamily="2" charset="2"/>
              </a:rPr>
              <a:t></a:t>
            </a:r>
          </a:p>
        </p:txBody>
      </p:sp>
      <p:sp>
        <p:nvSpPr>
          <p:cNvPr id="385063" name="Line 39"/>
          <p:cNvSpPr>
            <a:spLocks noChangeShapeType="1"/>
          </p:cNvSpPr>
          <p:nvPr/>
        </p:nvSpPr>
        <p:spPr bwMode="auto">
          <a:xfrm flipH="1">
            <a:off x="6305550" y="5616873"/>
            <a:ext cx="360363" cy="215900"/>
          </a:xfrm>
          <a:prstGeom prst="line">
            <a:avLst/>
          </a:prstGeom>
          <a:noFill/>
          <a:ln w="28575">
            <a:solidFill>
              <a:srgbClr val="66FFFF"/>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85064" name="Oval 40"/>
          <p:cNvSpPr>
            <a:spLocks noChangeArrowheads="1"/>
          </p:cNvSpPr>
          <p:nvPr/>
        </p:nvSpPr>
        <p:spPr bwMode="auto">
          <a:xfrm>
            <a:off x="6229350" y="5750223"/>
            <a:ext cx="152400" cy="152400"/>
          </a:xfrm>
          <a:prstGeom prst="ellipse">
            <a:avLst/>
          </a:prstGeom>
          <a:solidFill>
            <a:srgbClr val="003366"/>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385065" name="Object 41"/>
          <p:cNvGraphicFramePr>
            <a:graphicFrameLocks/>
          </p:cNvGraphicFramePr>
          <p:nvPr>
            <p:extLst>
              <p:ext uri="{D42A27DB-BD31-4B8C-83A1-F6EECF244321}">
                <p14:modId xmlns:p14="http://schemas.microsoft.com/office/powerpoint/2010/main" val="700778521"/>
              </p:ext>
            </p:extLst>
          </p:nvPr>
        </p:nvGraphicFramePr>
        <p:xfrm>
          <a:off x="8435975" y="4003973"/>
          <a:ext cx="457200" cy="381000"/>
        </p:xfrm>
        <a:graphic>
          <a:graphicData uri="http://schemas.openxmlformats.org/presentationml/2006/ole">
            <mc:AlternateContent xmlns:mc="http://schemas.openxmlformats.org/markup-compatibility/2006">
              <mc:Choice xmlns:v="urn:schemas-microsoft-com:vml" Requires="v">
                <p:oleObj spid="_x0000_s4112" name="公式" r:id="rId32" imgW="399965" imgH="323918" progId="Equation.3">
                  <p:embed/>
                </p:oleObj>
              </mc:Choice>
              <mc:Fallback>
                <p:oleObj name="公式" r:id="rId32" imgW="399965" imgH="323918" progId="Equation.3">
                  <p:embed/>
                  <p:pic>
                    <p:nvPicPr>
                      <p:cNvPr id="0" name=""/>
                      <p:cNvPicPr>
                        <a:picLocks noChangeArrowheads="1"/>
                      </p:cNvPicPr>
                      <p:nvPr/>
                    </p:nvPicPr>
                    <p:blipFill>
                      <a:blip r:embed="rId33">
                        <a:extLst>
                          <a:ext uri="{28A0092B-C50C-407E-A947-70E740481C1C}">
                            <a14:useLocalDpi xmlns:a14="http://schemas.microsoft.com/office/drawing/2010/main" val="0"/>
                          </a:ext>
                        </a:extLst>
                      </a:blip>
                      <a:srcRect/>
                      <a:stretch>
                        <a:fillRect/>
                      </a:stretch>
                    </p:blipFill>
                    <p:spPr bwMode="auto">
                      <a:xfrm>
                        <a:off x="8435975" y="4003973"/>
                        <a:ext cx="457200" cy="381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85066" name="Text Box 42"/>
          <p:cNvSpPr txBox="1">
            <a:spLocks noChangeArrowheads="1"/>
          </p:cNvSpPr>
          <p:nvPr/>
        </p:nvSpPr>
        <p:spPr bwMode="auto">
          <a:xfrm>
            <a:off x="468313" y="806748"/>
            <a:ext cx="21574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00FFFF"/>
                </a:solidFill>
                <a:ea typeface="楷体_GB2312" pitchFamily="49" charset="-122"/>
              </a:rPr>
              <a:t>实验事实： </a:t>
            </a:r>
          </a:p>
        </p:txBody>
      </p:sp>
      <p:sp>
        <p:nvSpPr>
          <p:cNvPr id="385067" name="Text Box 43"/>
          <p:cNvSpPr txBox="1">
            <a:spLocks noChangeArrowheads="1"/>
          </p:cNvSpPr>
          <p:nvPr/>
        </p:nvSpPr>
        <p:spPr bwMode="auto">
          <a:xfrm>
            <a:off x="2124075" y="692448"/>
            <a:ext cx="6705600" cy="104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30000"/>
              </a:lnSpc>
            </a:pPr>
            <a:r>
              <a:rPr lang="zh-CN" altLang="en-US">
                <a:solidFill>
                  <a:schemeClr val="bg1"/>
                </a:solidFill>
                <a:ea typeface="楷体_GB2312" pitchFamily="49" charset="-122"/>
              </a:rPr>
              <a:t>两个点电荷之间的作用力并不因其他点电荷的存在而有所改变。</a:t>
            </a:r>
          </a:p>
        </p:txBody>
      </p:sp>
    </p:spTree>
    <p:extLst>
      <p:ext uri="{BB962C8B-B14F-4D97-AF65-F5344CB8AC3E}">
        <p14:creationId xmlns:p14="http://schemas.microsoft.com/office/powerpoint/2010/main" val="2167453068"/>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85030"/>
                                        </p:tgtEl>
                                        <p:attrNameLst>
                                          <p:attrName>style.visibility</p:attrName>
                                        </p:attrNameLst>
                                      </p:cBhvr>
                                      <p:to>
                                        <p:strVal val="visible"/>
                                      </p:to>
                                    </p:set>
                                    <p:animEffect transition="in" filter="wipe(left)">
                                      <p:cBhvr>
                                        <p:cTn id="7" dur="2000"/>
                                        <p:tgtEl>
                                          <p:spTgt spid="38503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85066"/>
                                        </p:tgtEl>
                                        <p:attrNameLst>
                                          <p:attrName>style.visibility</p:attrName>
                                        </p:attrNameLst>
                                      </p:cBhvr>
                                      <p:to>
                                        <p:strVal val="visible"/>
                                      </p:to>
                                    </p:set>
                                    <p:animEffect transition="in" filter="wipe(left)">
                                      <p:cBhvr>
                                        <p:cTn id="12" dur="500"/>
                                        <p:tgtEl>
                                          <p:spTgt spid="385066"/>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385067"/>
                                        </p:tgtEl>
                                        <p:attrNameLst>
                                          <p:attrName>style.visibility</p:attrName>
                                        </p:attrNameLst>
                                      </p:cBhvr>
                                      <p:to>
                                        <p:strVal val="visible"/>
                                      </p:to>
                                    </p:set>
                                    <p:animEffect transition="in" filter="wipe(left)">
                                      <p:cBhvr>
                                        <p:cTn id="17" dur="500"/>
                                        <p:tgtEl>
                                          <p:spTgt spid="385067"/>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385058"/>
                                        </p:tgtEl>
                                        <p:attrNameLst>
                                          <p:attrName>style.visibility</p:attrName>
                                        </p:attrNameLst>
                                      </p:cBhvr>
                                      <p:to>
                                        <p:strVal val="visible"/>
                                      </p:to>
                                    </p:set>
                                  </p:child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385057"/>
                                        </p:tgtEl>
                                        <p:attrNameLst>
                                          <p:attrName>style.visibility</p:attrName>
                                        </p:attrNameLst>
                                      </p:cBhvr>
                                      <p:to>
                                        <p:strVal val="visible"/>
                                      </p:to>
                                    </p:set>
                                    <p:animEffect transition="in" filter="wipe(left)">
                                      <p:cBhvr>
                                        <p:cTn id="26" dur="2000"/>
                                        <p:tgtEl>
                                          <p:spTgt spid="385057"/>
                                        </p:tgtEl>
                                      </p:cBhvr>
                                    </p:animEffec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385031"/>
                                        </p:tgtEl>
                                        <p:attrNameLst>
                                          <p:attrName>style.visibility</p:attrName>
                                        </p:attrNameLst>
                                      </p:cBhvr>
                                      <p:to>
                                        <p:strVal val="visible"/>
                                      </p:to>
                                    </p:set>
                                  </p:childTnLst>
                                </p:cTn>
                              </p:par>
                            </p:childTnLst>
                          </p:cTn>
                        </p:par>
                        <p:par>
                          <p:cTn id="31" fill="hold" nodeType="afterGroup">
                            <p:stCondLst>
                              <p:cond delay="500"/>
                            </p:stCondLst>
                            <p:childTnLst>
                              <p:par>
                                <p:cTn id="32" presetID="3" presetClass="entr" presetSubtype="10" fill="hold" nodeType="afterEffect">
                                  <p:stCondLst>
                                    <p:cond delay="0"/>
                                  </p:stCondLst>
                                  <p:childTnLst>
                                    <p:set>
                                      <p:cBhvr>
                                        <p:cTn id="33" dur="1" fill="hold">
                                          <p:stCondLst>
                                            <p:cond delay="0"/>
                                          </p:stCondLst>
                                        </p:cTn>
                                        <p:tgtEl>
                                          <p:spTgt spid="385036"/>
                                        </p:tgtEl>
                                        <p:attrNameLst>
                                          <p:attrName>style.visibility</p:attrName>
                                        </p:attrNameLst>
                                      </p:cBhvr>
                                      <p:to>
                                        <p:strVal val="visible"/>
                                      </p:to>
                                    </p:set>
                                    <p:animEffect transition="in" filter="blinds(horizontal)">
                                      <p:cBhvr>
                                        <p:cTn id="34" dur="500"/>
                                        <p:tgtEl>
                                          <p:spTgt spid="385036"/>
                                        </p:tgtEl>
                                      </p:cBhvr>
                                    </p:animEffect>
                                  </p:childTnLst>
                                  <p:subTnLst>
                                    <p:audio>
                                      <p:cMediaNode>
                                        <p:cTn display="0" masterRel="sameClick">
                                          <p:stCondLst>
                                            <p:cond evt="begin" delay="0">
                                              <p:tn val="32"/>
                                            </p:cond>
                                          </p:stCondLst>
                                          <p:endCondLst>
                                            <p:cond evt="onStopAudio" delay="0">
                                              <p:tgtEl>
                                                <p:sldTgt/>
                                              </p:tgtEl>
                                            </p:cond>
                                          </p:endCondLst>
                                        </p:cTn>
                                        <p:tgtEl>
                                          <p:sndTgt r:embed="rId3" name="Whoosh"/>
                                        </p:tgtEl>
                                      </p:cMediaNode>
                                    </p:audio>
                                  </p:sub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85061"/>
                                        </p:tgtEl>
                                        <p:attrNameLst>
                                          <p:attrName>style.visibility</p:attrName>
                                        </p:attrNameLst>
                                      </p:cBhvr>
                                      <p:to>
                                        <p:strVal val="visible"/>
                                      </p:to>
                                    </p:set>
                                  </p:childTnLst>
                                </p:cTn>
                              </p:par>
                              <p:par>
                                <p:cTn id="39" presetID="22" presetClass="entr" presetSubtype="8" fill="hold" grpId="0" nodeType="withEffect">
                                  <p:stCondLst>
                                    <p:cond delay="0"/>
                                  </p:stCondLst>
                                  <p:childTnLst>
                                    <p:set>
                                      <p:cBhvr>
                                        <p:cTn id="40" dur="1" fill="hold">
                                          <p:stCondLst>
                                            <p:cond delay="0"/>
                                          </p:stCondLst>
                                        </p:cTn>
                                        <p:tgtEl>
                                          <p:spTgt spid="385059"/>
                                        </p:tgtEl>
                                        <p:attrNameLst>
                                          <p:attrName>style.visibility</p:attrName>
                                        </p:attrNameLst>
                                      </p:cBhvr>
                                      <p:to>
                                        <p:strVal val="visible"/>
                                      </p:to>
                                    </p:set>
                                    <p:animEffect transition="in" filter="wipe(left)">
                                      <p:cBhvr>
                                        <p:cTn id="41" dur="2000"/>
                                        <p:tgtEl>
                                          <p:spTgt spid="385059"/>
                                        </p:tgtEl>
                                      </p:cBhvr>
                                    </p:animEffect>
                                  </p:childTnLst>
                                </p:cTn>
                              </p:par>
                            </p:childTnLst>
                          </p:cTn>
                        </p:par>
                      </p:childTnLst>
                    </p:cTn>
                  </p:par>
                  <p:par>
                    <p:cTn id="42" fill="hold" nodeType="clickPar">
                      <p:stCondLst>
                        <p:cond delay="indefinite"/>
                      </p:stCondLst>
                      <p:childTnLst>
                        <p:par>
                          <p:cTn id="43" fill="hold" nodeType="withGroup">
                            <p:stCondLst>
                              <p:cond delay="0"/>
                            </p:stCondLst>
                            <p:childTnLst>
                              <p:par>
                                <p:cTn id="44" presetID="1" presetClass="entr" presetSubtype="0" fill="hold" grpId="0" nodeType="clickEffect">
                                  <p:stCondLst>
                                    <p:cond delay="0"/>
                                  </p:stCondLst>
                                  <p:childTnLst>
                                    <p:set>
                                      <p:cBhvr>
                                        <p:cTn id="45" dur="1" fill="hold">
                                          <p:stCondLst>
                                            <p:cond delay="499"/>
                                          </p:stCondLst>
                                        </p:cTn>
                                        <p:tgtEl>
                                          <p:spTgt spid="385046"/>
                                        </p:tgtEl>
                                        <p:attrNameLst>
                                          <p:attrName>style.visibility</p:attrName>
                                        </p:attrNameLst>
                                      </p:cBhvr>
                                      <p:to>
                                        <p:strVal val="visible"/>
                                      </p:to>
                                    </p:set>
                                  </p:childTnLst>
                                </p:cTn>
                              </p:par>
                            </p:childTnLst>
                          </p:cTn>
                        </p:par>
                        <p:par>
                          <p:cTn id="46" fill="hold" nodeType="afterGroup">
                            <p:stCondLst>
                              <p:cond delay="500"/>
                            </p:stCondLst>
                            <p:childTnLst>
                              <p:par>
                                <p:cTn id="47" presetID="4" presetClass="entr" presetSubtype="32" fill="hold" nodeType="afterEffect">
                                  <p:stCondLst>
                                    <p:cond delay="0"/>
                                  </p:stCondLst>
                                  <p:childTnLst>
                                    <p:set>
                                      <p:cBhvr>
                                        <p:cTn id="48" dur="1" fill="hold">
                                          <p:stCondLst>
                                            <p:cond delay="0"/>
                                          </p:stCondLst>
                                        </p:cTn>
                                        <p:tgtEl>
                                          <p:spTgt spid="385038"/>
                                        </p:tgtEl>
                                        <p:attrNameLst>
                                          <p:attrName>style.visibility</p:attrName>
                                        </p:attrNameLst>
                                      </p:cBhvr>
                                      <p:to>
                                        <p:strVal val="visible"/>
                                      </p:to>
                                    </p:set>
                                    <p:animEffect transition="in" filter="box(out)">
                                      <p:cBhvr>
                                        <p:cTn id="49" dur="500"/>
                                        <p:tgtEl>
                                          <p:spTgt spid="385038"/>
                                        </p:tgtEl>
                                      </p:cBhvr>
                                    </p:animEffect>
                                  </p:childTnLst>
                                  <p:subTnLst>
                                    <p:audio>
                                      <p:cMediaNode>
                                        <p:cTn display="0" masterRel="sameClick">
                                          <p:stCondLst>
                                            <p:cond evt="begin" delay="0">
                                              <p:tn val="47"/>
                                            </p:cond>
                                          </p:stCondLst>
                                          <p:endCondLst>
                                            <p:cond evt="onStopAudio" delay="0">
                                              <p:tgtEl>
                                                <p:sldTgt/>
                                              </p:tgtEl>
                                            </p:cond>
                                          </p:endCondLst>
                                        </p:cTn>
                                        <p:tgtEl>
                                          <p:sndTgt r:embed="rId3" name="Whoosh"/>
                                        </p:tgtEl>
                                      </p:cMediaNode>
                                    </p:audio>
                                  </p:subTnLst>
                                </p:cTn>
                              </p:par>
                            </p:childTnLst>
                          </p:cTn>
                        </p:par>
                      </p:childTnLst>
                    </p:cTn>
                  </p:par>
                  <p:par>
                    <p:cTn id="50" fill="hold" nodeType="clickPar">
                      <p:stCondLst>
                        <p:cond delay="indefinite"/>
                      </p:stCondLst>
                      <p:childTnLst>
                        <p:par>
                          <p:cTn id="51" fill="hold" nodeType="withGroup">
                            <p:stCondLst>
                              <p:cond delay="0"/>
                            </p:stCondLst>
                            <p:childTnLst>
                              <p:par>
                                <p:cTn id="52" presetID="23" presetClass="entr" presetSubtype="32" fill="hold" grpId="0" nodeType="clickEffect">
                                  <p:stCondLst>
                                    <p:cond delay="0"/>
                                  </p:stCondLst>
                                  <p:childTnLst>
                                    <p:set>
                                      <p:cBhvr>
                                        <p:cTn id="53" dur="1" fill="hold">
                                          <p:stCondLst>
                                            <p:cond delay="0"/>
                                          </p:stCondLst>
                                        </p:cTn>
                                        <p:tgtEl>
                                          <p:spTgt spid="385047"/>
                                        </p:tgtEl>
                                        <p:attrNameLst>
                                          <p:attrName>style.visibility</p:attrName>
                                        </p:attrNameLst>
                                      </p:cBhvr>
                                      <p:to>
                                        <p:strVal val="visible"/>
                                      </p:to>
                                    </p:set>
                                    <p:anim calcmode="lin" valueType="num">
                                      <p:cBhvr>
                                        <p:cTn id="54" dur="500" fill="hold"/>
                                        <p:tgtEl>
                                          <p:spTgt spid="385047"/>
                                        </p:tgtEl>
                                        <p:attrNameLst>
                                          <p:attrName>ppt_w</p:attrName>
                                        </p:attrNameLst>
                                      </p:cBhvr>
                                      <p:tavLst>
                                        <p:tav tm="0">
                                          <p:val>
                                            <p:strVal val="4*#ppt_w"/>
                                          </p:val>
                                        </p:tav>
                                        <p:tav tm="100000">
                                          <p:val>
                                            <p:strVal val="#ppt_w"/>
                                          </p:val>
                                        </p:tav>
                                      </p:tavLst>
                                    </p:anim>
                                    <p:anim calcmode="lin" valueType="num">
                                      <p:cBhvr>
                                        <p:cTn id="55" dur="500" fill="hold"/>
                                        <p:tgtEl>
                                          <p:spTgt spid="385047"/>
                                        </p:tgtEl>
                                        <p:attrNameLst>
                                          <p:attrName>ppt_h</p:attrName>
                                        </p:attrNameLst>
                                      </p:cBhvr>
                                      <p:tavLst>
                                        <p:tav tm="0">
                                          <p:val>
                                            <p:strVal val="4*#ppt_h"/>
                                          </p:val>
                                        </p:tav>
                                        <p:tav tm="100000">
                                          <p:val>
                                            <p:strVal val="#ppt_h"/>
                                          </p:val>
                                        </p:tav>
                                      </p:tavLst>
                                    </p:anim>
                                  </p:childTnLst>
                                </p:cTn>
                              </p:par>
                            </p:childTnLst>
                          </p:cTn>
                        </p:par>
                        <p:par>
                          <p:cTn id="56" fill="hold" nodeType="afterGroup">
                            <p:stCondLst>
                              <p:cond delay="500"/>
                            </p:stCondLst>
                            <p:childTnLst>
                              <p:par>
                                <p:cTn id="57" presetID="4" presetClass="entr" presetSubtype="32" fill="hold" nodeType="afterEffect">
                                  <p:stCondLst>
                                    <p:cond delay="0"/>
                                  </p:stCondLst>
                                  <p:childTnLst>
                                    <p:set>
                                      <p:cBhvr>
                                        <p:cTn id="58" dur="1" fill="hold">
                                          <p:stCondLst>
                                            <p:cond delay="0"/>
                                          </p:stCondLst>
                                        </p:cTn>
                                        <p:tgtEl>
                                          <p:spTgt spid="385037"/>
                                        </p:tgtEl>
                                        <p:attrNameLst>
                                          <p:attrName>style.visibility</p:attrName>
                                        </p:attrNameLst>
                                      </p:cBhvr>
                                      <p:to>
                                        <p:strVal val="visible"/>
                                      </p:to>
                                    </p:set>
                                    <p:animEffect transition="in" filter="box(out)">
                                      <p:cBhvr>
                                        <p:cTn id="59" dur="500"/>
                                        <p:tgtEl>
                                          <p:spTgt spid="385037"/>
                                        </p:tgtEl>
                                      </p:cBhvr>
                                    </p:animEffect>
                                  </p:childTnLst>
                                  <p:subTnLst>
                                    <p:audio>
                                      <p:cMediaNode>
                                        <p:cTn display="0" masterRel="sameClick">
                                          <p:stCondLst>
                                            <p:cond evt="begin" delay="0">
                                              <p:tn val="57"/>
                                            </p:cond>
                                          </p:stCondLst>
                                          <p:endCondLst>
                                            <p:cond evt="onStopAudio" delay="0">
                                              <p:tgtEl>
                                                <p:sldTgt/>
                                              </p:tgtEl>
                                            </p:cond>
                                          </p:endCondLst>
                                        </p:cTn>
                                        <p:tgtEl>
                                          <p:sndTgt r:embed="rId3" name="Whoosh"/>
                                        </p:tgtEl>
                                      </p:cMediaNode>
                                    </p:audio>
                                  </p:subTnLst>
                                </p:cTn>
                              </p:par>
                            </p:childTnLst>
                          </p:cTn>
                        </p:par>
                      </p:childTnLst>
                    </p:cTn>
                  </p:par>
                  <p:par>
                    <p:cTn id="60" fill="hold" nodeType="clickPar">
                      <p:stCondLst>
                        <p:cond delay="indefinite"/>
                      </p:stCondLst>
                      <p:childTnLst>
                        <p:par>
                          <p:cTn id="61" fill="hold" nodeType="withGroup">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385042"/>
                                        </p:tgtEl>
                                        <p:attrNameLst>
                                          <p:attrName>style.visibility</p:attrName>
                                        </p:attrNameLst>
                                      </p:cBhvr>
                                      <p:to>
                                        <p:strVal val="visible"/>
                                      </p:to>
                                    </p:set>
                                    <p:animEffect transition="in" filter="wipe(left)">
                                      <p:cBhvr>
                                        <p:cTn id="64" dur="2000"/>
                                        <p:tgtEl>
                                          <p:spTgt spid="385042"/>
                                        </p:tgtEl>
                                      </p:cBhvr>
                                    </p:animEffect>
                                  </p:childTnLst>
                                </p:cTn>
                              </p:par>
                            </p:childTnLst>
                          </p:cTn>
                        </p:par>
                      </p:childTnLst>
                    </p:cTn>
                  </p:par>
                  <p:par>
                    <p:cTn id="65" fill="hold" nodeType="clickPar">
                      <p:stCondLst>
                        <p:cond delay="indefinite"/>
                      </p:stCondLst>
                      <p:childTnLst>
                        <p:par>
                          <p:cTn id="66" fill="hold" nodeType="withGroup">
                            <p:stCondLst>
                              <p:cond delay="0"/>
                            </p:stCondLst>
                            <p:childTnLst>
                              <p:par>
                                <p:cTn id="67" presetID="16" presetClass="entr" presetSubtype="42" fill="hold" grpId="0" nodeType="clickEffect">
                                  <p:stCondLst>
                                    <p:cond delay="0"/>
                                  </p:stCondLst>
                                  <p:childTnLst>
                                    <p:set>
                                      <p:cBhvr>
                                        <p:cTn id="68" dur="1" fill="hold">
                                          <p:stCondLst>
                                            <p:cond delay="0"/>
                                          </p:stCondLst>
                                        </p:cTn>
                                        <p:tgtEl>
                                          <p:spTgt spid="385027"/>
                                        </p:tgtEl>
                                        <p:attrNameLst>
                                          <p:attrName>style.visibility</p:attrName>
                                        </p:attrNameLst>
                                      </p:cBhvr>
                                      <p:to>
                                        <p:strVal val="visible"/>
                                      </p:to>
                                    </p:set>
                                    <p:animEffect transition="in" filter="barn(outHorizontal)">
                                      <p:cBhvr>
                                        <p:cTn id="69" dur="2000"/>
                                        <p:tgtEl>
                                          <p:spTgt spid="385027"/>
                                        </p:tgtEl>
                                      </p:cBhvr>
                                    </p:animEffect>
                                  </p:childTnLst>
                                </p:cTn>
                              </p:par>
                            </p:childTnLst>
                          </p:cTn>
                        </p:par>
                        <p:par>
                          <p:cTn id="70" fill="hold" nodeType="afterGroup">
                            <p:stCondLst>
                              <p:cond delay="2000"/>
                            </p:stCondLst>
                            <p:childTnLst>
                              <p:par>
                                <p:cTn id="71" presetID="1" presetClass="entr" presetSubtype="0" fill="hold" nodeType="afterEffect">
                                  <p:stCondLst>
                                    <p:cond delay="0"/>
                                  </p:stCondLst>
                                  <p:childTnLst>
                                    <p:set>
                                      <p:cBhvr>
                                        <p:cTn id="72" dur="1" fill="hold">
                                          <p:stCondLst>
                                            <p:cond delay="499"/>
                                          </p:stCondLst>
                                        </p:cTn>
                                        <p:tgtEl>
                                          <p:spTgt spid="385034"/>
                                        </p:tgtEl>
                                        <p:attrNameLst>
                                          <p:attrName>style.visibility</p:attrName>
                                        </p:attrNameLst>
                                      </p:cBhvr>
                                      <p:to>
                                        <p:strVal val="visible"/>
                                      </p:to>
                                    </p:set>
                                  </p:childTnLst>
                                </p:cTn>
                              </p:par>
                            </p:childTnLst>
                          </p:cTn>
                        </p:par>
                      </p:childTnLst>
                    </p:cTn>
                  </p:par>
                  <p:par>
                    <p:cTn id="73" fill="hold" nodeType="clickPar">
                      <p:stCondLst>
                        <p:cond delay="indefinite"/>
                      </p:stCondLst>
                      <p:childTnLst>
                        <p:par>
                          <p:cTn id="74" fill="hold" nodeType="withGroup">
                            <p:stCondLst>
                              <p:cond delay="0"/>
                            </p:stCondLst>
                            <p:childTnLst>
                              <p:par>
                                <p:cTn id="75" presetID="22" presetClass="entr" presetSubtype="1" fill="hold" grpId="0" nodeType="clickEffect">
                                  <p:stCondLst>
                                    <p:cond delay="0"/>
                                  </p:stCondLst>
                                  <p:childTnLst>
                                    <p:set>
                                      <p:cBhvr>
                                        <p:cTn id="76" dur="1" fill="hold">
                                          <p:stCondLst>
                                            <p:cond delay="0"/>
                                          </p:stCondLst>
                                        </p:cTn>
                                        <p:tgtEl>
                                          <p:spTgt spid="385039"/>
                                        </p:tgtEl>
                                        <p:attrNameLst>
                                          <p:attrName>style.visibility</p:attrName>
                                        </p:attrNameLst>
                                      </p:cBhvr>
                                      <p:to>
                                        <p:strVal val="visible"/>
                                      </p:to>
                                    </p:set>
                                    <p:animEffect transition="in" filter="wipe(up)">
                                      <p:cBhvr>
                                        <p:cTn id="77" dur="500"/>
                                        <p:tgtEl>
                                          <p:spTgt spid="385039"/>
                                        </p:tgtEl>
                                      </p:cBhvr>
                                    </p:animEffect>
                                  </p:childTnLst>
                                </p:cTn>
                              </p:par>
                            </p:childTnLst>
                          </p:cTn>
                        </p:par>
                        <p:par>
                          <p:cTn id="78" fill="hold" nodeType="afterGroup">
                            <p:stCondLst>
                              <p:cond delay="500"/>
                            </p:stCondLst>
                            <p:childTnLst>
                              <p:par>
                                <p:cTn id="79" presetID="1" presetClass="entr" presetSubtype="0" fill="hold" nodeType="afterEffect">
                                  <p:stCondLst>
                                    <p:cond delay="0"/>
                                  </p:stCondLst>
                                  <p:childTnLst>
                                    <p:set>
                                      <p:cBhvr>
                                        <p:cTn id="80" dur="1" fill="hold">
                                          <p:stCondLst>
                                            <p:cond delay="499"/>
                                          </p:stCondLst>
                                        </p:cTn>
                                        <p:tgtEl>
                                          <p:spTgt spid="385040"/>
                                        </p:tgtEl>
                                        <p:attrNameLst>
                                          <p:attrName>style.visibility</p:attrName>
                                        </p:attrNameLst>
                                      </p:cBhvr>
                                      <p:to>
                                        <p:strVal val="visible"/>
                                      </p:to>
                                    </p:set>
                                  </p:childTnLst>
                                </p:cTn>
                              </p:par>
                            </p:childTnLst>
                          </p:cTn>
                        </p:par>
                      </p:childTnLst>
                    </p:cTn>
                  </p:par>
                  <p:par>
                    <p:cTn id="81" fill="hold" nodeType="clickPar">
                      <p:stCondLst>
                        <p:cond delay="indefinite"/>
                      </p:stCondLst>
                      <p:childTnLst>
                        <p:par>
                          <p:cTn id="82" fill="hold" nodeType="withGroup">
                            <p:stCondLst>
                              <p:cond delay="0"/>
                            </p:stCondLst>
                            <p:childTnLst>
                              <p:par>
                                <p:cTn id="83" presetID="16" presetClass="entr" presetSubtype="42" fill="hold" grpId="0" nodeType="clickEffect">
                                  <p:stCondLst>
                                    <p:cond delay="0"/>
                                  </p:stCondLst>
                                  <p:childTnLst>
                                    <p:set>
                                      <p:cBhvr>
                                        <p:cTn id="84" dur="1" fill="hold">
                                          <p:stCondLst>
                                            <p:cond delay="0"/>
                                          </p:stCondLst>
                                        </p:cTn>
                                        <p:tgtEl>
                                          <p:spTgt spid="385032"/>
                                        </p:tgtEl>
                                        <p:attrNameLst>
                                          <p:attrName>style.visibility</p:attrName>
                                        </p:attrNameLst>
                                      </p:cBhvr>
                                      <p:to>
                                        <p:strVal val="visible"/>
                                      </p:to>
                                    </p:set>
                                    <p:animEffect transition="in" filter="barn(outHorizontal)">
                                      <p:cBhvr>
                                        <p:cTn id="85" dur="2000"/>
                                        <p:tgtEl>
                                          <p:spTgt spid="385032"/>
                                        </p:tgtEl>
                                      </p:cBhvr>
                                    </p:animEffect>
                                  </p:childTnLst>
                                </p:cTn>
                              </p:par>
                            </p:childTnLst>
                          </p:cTn>
                        </p:par>
                        <p:par>
                          <p:cTn id="86" fill="hold" nodeType="afterGroup">
                            <p:stCondLst>
                              <p:cond delay="2000"/>
                            </p:stCondLst>
                            <p:childTnLst>
                              <p:par>
                                <p:cTn id="87" presetID="1" presetClass="entr" presetSubtype="0" fill="hold" nodeType="afterEffect">
                                  <p:stCondLst>
                                    <p:cond delay="0"/>
                                  </p:stCondLst>
                                  <p:childTnLst>
                                    <p:set>
                                      <p:cBhvr>
                                        <p:cTn id="88" dur="1" fill="hold">
                                          <p:stCondLst>
                                            <p:cond delay="499"/>
                                          </p:stCondLst>
                                        </p:cTn>
                                        <p:tgtEl>
                                          <p:spTgt spid="385035"/>
                                        </p:tgtEl>
                                        <p:attrNameLst>
                                          <p:attrName>style.visibility</p:attrName>
                                        </p:attrNameLst>
                                      </p:cBhvr>
                                      <p:to>
                                        <p:strVal val="visible"/>
                                      </p:to>
                                    </p:set>
                                  </p:childTnLst>
                                </p:cTn>
                              </p:par>
                            </p:childTnLst>
                          </p:cTn>
                        </p:par>
                      </p:childTnLst>
                    </p:cTn>
                  </p:par>
                  <p:par>
                    <p:cTn id="89" fill="hold" nodeType="clickPar">
                      <p:stCondLst>
                        <p:cond delay="indefinite"/>
                      </p:stCondLst>
                      <p:childTnLst>
                        <p:par>
                          <p:cTn id="90" fill="hold" nodeType="withGroup">
                            <p:stCondLst>
                              <p:cond delay="0"/>
                            </p:stCondLst>
                            <p:childTnLst>
                              <p:par>
                                <p:cTn id="91" presetID="22" presetClass="entr" presetSubtype="1" fill="hold" grpId="0" nodeType="clickEffect">
                                  <p:stCondLst>
                                    <p:cond delay="0"/>
                                  </p:stCondLst>
                                  <p:childTnLst>
                                    <p:set>
                                      <p:cBhvr>
                                        <p:cTn id="92" dur="1" fill="hold">
                                          <p:stCondLst>
                                            <p:cond delay="0"/>
                                          </p:stCondLst>
                                        </p:cTn>
                                        <p:tgtEl>
                                          <p:spTgt spid="385029"/>
                                        </p:tgtEl>
                                        <p:attrNameLst>
                                          <p:attrName>style.visibility</p:attrName>
                                        </p:attrNameLst>
                                      </p:cBhvr>
                                      <p:to>
                                        <p:strVal val="visible"/>
                                      </p:to>
                                    </p:set>
                                    <p:animEffect transition="in" filter="wipe(up)">
                                      <p:cBhvr>
                                        <p:cTn id="93" dur="500"/>
                                        <p:tgtEl>
                                          <p:spTgt spid="385029"/>
                                        </p:tgtEl>
                                      </p:cBhvr>
                                    </p:animEffect>
                                  </p:childTnLst>
                                </p:cTn>
                              </p:par>
                            </p:childTnLst>
                          </p:cTn>
                        </p:par>
                        <p:par>
                          <p:cTn id="94" fill="hold" nodeType="afterGroup">
                            <p:stCondLst>
                              <p:cond delay="500"/>
                            </p:stCondLst>
                            <p:childTnLst>
                              <p:par>
                                <p:cTn id="95" presetID="1" presetClass="entr" presetSubtype="0" fill="hold" nodeType="afterEffect">
                                  <p:stCondLst>
                                    <p:cond delay="0"/>
                                  </p:stCondLst>
                                  <p:childTnLst>
                                    <p:set>
                                      <p:cBhvr>
                                        <p:cTn id="96" dur="1" fill="hold">
                                          <p:stCondLst>
                                            <p:cond delay="499"/>
                                          </p:stCondLst>
                                        </p:cTn>
                                        <p:tgtEl>
                                          <p:spTgt spid="385041"/>
                                        </p:tgtEl>
                                        <p:attrNameLst>
                                          <p:attrName>style.visibility</p:attrName>
                                        </p:attrNameLst>
                                      </p:cBhvr>
                                      <p:to>
                                        <p:strVal val="visible"/>
                                      </p:to>
                                    </p:set>
                                  </p:childTnLst>
                                </p:cTn>
                              </p:par>
                            </p:childTnLst>
                          </p:cTn>
                        </p:par>
                      </p:childTnLst>
                    </p:cTn>
                  </p:par>
                  <p:par>
                    <p:cTn id="97" fill="hold" nodeType="clickPar">
                      <p:stCondLst>
                        <p:cond delay="indefinite"/>
                      </p:stCondLst>
                      <p:childTnLst>
                        <p:par>
                          <p:cTn id="98" fill="hold" nodeType="withGroup">
                            <p:stCondLst>
                              <p:cond delay="0"/>
                            </p:stCondLst>
                            <p:childTnLst>
                              <p:par>
                                <p:cTn id="99" presetID="22" presetClass="entr" presetSubtype="8" fill="hold" nodeType="clickEffect">
                                  <p:stCondLst>
                                    <p:cond delay="0"/>
                                  </p:stCondLst>
                                  <p:childTnLst>
                                    <p:set>
                                      <p:cBhvr>
                                        <p:cTn id="100" dur="1" fill="hold">
                                          <p:stCondLst>
                                            <p:cond delay="0"/>
                                          </p:stCondLst>
                                        </p:cTn>
                                        <p:tgtEl>
                                          <p:spTgt spid="385033"/>
                                        </p:tgtEl>
                                        <p:attrNameLst>
                                          <p:attrName>style.visibility</p:attrName>
                                        </p:attrNameLst>
                                      </p:cBhvr>
                                      <p:to>
                                        <p:strVal val="visible"/>
                                      </p:to>
                                    </p:set>
                                    <p:animEffect transition="in" filter="wipe(left)">
                                      <p:cBhvr>
                                        <p:cTn id="101" dur="2000"/>
                                        <p:tgtEl>
                                          <p:spTgt spid="385033"/>
                                        </p:tgtEl>
                                      </p:cBhvr>
                                    </p:animEffect>
                                  </p:childTnLst>
                                </p:cTn>
                              </p:par>
                            </p:childTnLst>
                          </p:cTn>
                        </p:par>
                      </p:childTnLst>
                    </p:cTn>
                  </p:par>
                  <p:par>
                    <p:cTn id="102" fill="hold" nodeType="clickPar">
                      <p:stCondLst>
                        <p:cond delay="indefinite"/>
                      </p:stCondLst>
                      <p:childTnLst>
                        <p:par>
                          <p:cTn id="103" fill="hold" nodeType="withGroup">
                            <p:stCondLst>
                              <p:cond delay="0"/>
                            </p:stCondLst>
                            <p:childTnLst>
                              <p:par>
                                <p:cTn id="104" presetID="1" presetClass="entr" presetSubtype="0" fill="hold" grpId="0" nodeType="clickEffect">
                                  <p:stCondLst>
                                    <p:cond delay="0"/>
                                  </p:stCondLst>
                                  <p:childTnLst>
                                    <p:set>
                                      <p:cBhvr>
                                        <p:cTn id="105" dur="1" fill="hold">
                                          <p:stCondLst>
                                            <p:cond delay="0"/>
                                          </p:stCondLst>
                                        </p:cTn>
                                        <p:tgtEl>
                                          <p:spTgt spid="385060"/>
                                        </p:tgtEl>
                                        <p:attrNameLst>
                                          <p:attrName>style.visibility</p:attrName>
                                        </p:attrNameLst>
                                      </p:cBhvr>
                                      <p:to>
                                        <p:strVal val="visible"/>
                                      </p:to>
                                    </p:set>
                                  </p:childTnLst>
                                </p:cTn>
                              </p:par>
                            </p:childTnLst>
                          </p:cTn>
                        </p:par>
                        <p:par>
                          <p:cTn id="106" fill="hold" nodeType="afterGroup">
                            <p:stCondLst>
                              <p:cond delay="0"/>
                            </p:stCondLst>
                            <p:childTnLst>
                              <p:par>
                                <p:cTn id="107" presetID="22" presetClass="entr" presetSubtype="8" fill="hold" grpId="0" nodeType="afterEffect">
                                  <p:stCondLst>
                                    <p:cond delay="0"/>
                                  </p:stCondLst>
                                  <p:childTnLst>
                                    <p:set>
                                      <p:cBhvr>
                                        <p:cTn id="108" dur="1" fill="hold">
                                          <p:stCondLst>
                                            <p:cond delay="0"/>
                                          </p:stCondLst>
                                        </p:cTn>
                                        <p:tgtEl>
                                          <p:spTgt spid="385045"/>
                                        </p:tgtEl>
                                        <p:attrNameLst>
                                          <p:attrName>style.visibility</p:attrName>
                                        </p:attrNameLst>
                                      </p:cBhvr>
                                      <p:to>
                                        <p:strVal val="visible"/>
                                      </p:to>
                                    </p:set>
                                    <p:animEffect transition="in" filter="wipe(left)">
                                      <p:cBhvr>
                                        <p:cTn id="109" dur="500"/>
                                        <p:tgtEl>
                                          <p:spTgt spid="385045"/>
                                        </p:tgtEl>
                                      </p:cBhvr>
                                    </p:animEffect>
                                  </p:childTnLst>
                                </p:cTn>
                              </p:par>
                            </p:childTnLst>
                          </p:cTn>
                        </p:par>
                      </p:childTnLst>
                    </p:cTn>
                  </p:par>
                  <p:par>
                    <p:cTn id="110" fill="hold" nodeType="clickPar">
                      <p:stCondLst>
                        <p:cond delay="indefinite"/>
                      </p:stCondLst>
                      <p:childTnLst>
                        <p:par>
                          <p:cTn id="111" fill="hold" nodeType="withGroup">
                            <p:stCondLst>
                              <p:cond delay="0"/>
                            </p:stCondLst>
                            <p:childTnLst>
                              <p:par>
                                <p:cTn id="112" presetID="22" presetClass="entr" presetSubtype="8" fill="hold" nodeType="clickEffect">
                                  <p:stCondLst>
                                    <p:cond delay="0"/>
                                  </p:stCondLst>
                                  <p:childTnLst>
                                    <p:set>
                                      <p:cBhvr>
                                        <p:cTn id="113" dur="1" fill="hold">
                                          <p:stCondLst>
                                            <p:cond delay="0"/>
                                          </p:stCondLst>
                                        </p:cTn>
                                        <p:tgtEl>
                                          <p:spTgt spid="385043"/>
                                        </p:tgtEl>
                                        <p:attrNameLst>
                                          <p:attrName>style.visibility</p:attrName>
                                        </p:attrNameLst>
                                      </p:cBhvr>
                                      <p:to>
                                        <p:strVal val="visible"/>
                                      </p:to>
                                    </p:set>
                                    <p:animEffect transition="in" filter="wipe(left)">
                                      <p:cBhvr>
                                        <p:cTn id="114" dur="2000"/>
                                        <p:tgtEl>
                                          <p:spTgt spid="385043"/>
                                        </p:tgtEl>
                                      </p:cBhvr>
                                    </p:animEffect>
                                  </p:childTnLst>
                                </p:cTn>
                              </p:par>
                            </p:childTnLst>
                          </p:cTn>
                        </p:par>
                      </p:childTnLst>
                    </p:cTn>
                  </p:par>
                  <p:par>
                    <p:cTn id="115" fill="hold" nodeType="clickPar">
                      <p:stCondLst>
                        <p:cond delay="indefinite"/>
                      </p:stCondLst>
                      <p:childTnLst>
                        <p:par>
                          <p:cTn id="116" fill="hold" nodeType="withGroup">
                            <p:stCondLst>
                              <p:cond delay="0"/>
                            </p:stCondLst>
                            <p:childTnLst>
                              <p:par>
                                <p:cTn id="117" presetID="22" presetClass="entr" presetSubtype="8" fill="hold" nodeType="clickEffect">
                                  <p:stCondLst>
                                    <p:cond delay="0"/>
                                  </p:stCondLst>
                                  <p:childTnLst>
                                    <p:set>
                                      <p:cBhvr>
                                        <p:cTn id="118" dur="1" fill="hold">
                                          <p:stCondLst>
                                            <p:cond delay="0"/>
                                          </p:stCondLst>
                                        </p:cTn>
                                        <p:tgtEl>
                                          <p:spTgt spid="385044"/>
                                        </p:tgtEl>
                                        <p:attrNameLst>
                                          <p:attrName>style.visibility</p:attrName>
                                        </p:attrNameLst>
                                      </p:cBhvr>
                                      <p:to>
                                        <p:strVal val="visible"/>
                                      </p:to>
                                    </p:set>
                                    <p:animEffect transition="in" filter="wipe(left)">
                                      <p:cBhvr>
                                        <p:cTn id="119" dur="2000"/>
                                        <p:tgtEl>
                                          <p:spTgt spid="385044"/>
                                        </p:tgtEl>
                                      </p:cBhvr>
                                    </p:animEffect>
                                  </p:childTnLst>
                                </p:cTn>
                              </p:par>
                            </p:childTnLst>
                          </p:cTn>
                        </p:par>
                      </p:childTnLst>
                    </p:cTn>
                  </p:par>
                  <p:par>
                    <p:cTn id="120" fill="hold" nodeType="clickPar">
                      <p:stCondLst>
                        <p:cond delay="indefinite"/>
                      </p:stCondLst>
                      <p:childTnLst>
                        <p:par>
                          <p:cTn id="121" fill="hold" nodeType="withGroup">
                            <p:stCondLst>
                              <p:cond delay="0"/>
                            </p:stCondLst>
                            <p:childTnLst>
                              <p:par>
                                <p:cTn id="122" presetID="1" presetClass="entr" presetSubtype="0" fill="hold" grpId="0" nodeType="clickEffect">
                                  <p:stCondLst>
                                    <p:cond delay="0"/>
                                  </p:stCondLst>
                                  <p:childTnLst>
                                    <p:set>
                                      <p:cBhvr>
                                        <p:cTn id="123" dur="1" fill="hold">
                                          <p:stCondLst>
                                            <p:cond delay="0"/>
                                          </p:stCondLst>
                                        </p:cTn>
                                        <p:tgtEl>
                                          <p:spTgt spid="385062"/>
                                        </p:tgtEl>
                                        <p:attrNameLst>
                                          <p:attrName>style.visibility</p:attrName>
                                        </p:attrNameLst>
                                      </p:cBhvr>
                                      <p:to>
                                        <p:strVal val="visible"/>
                                      </p:to>
                                    </p:set>
                                  </p:childTnLst>
                                </p:cTn>
                              </p:par>
                            </p:childTnLst>
                          </p:cTn>
                        </p:par>
                        <p:par>
                          <p:cTn id="124" fill="hold" nodeType="afterGroup">
                            <p:stCondLst>
                              <p:cond delay="0"/>
                            </p:stCondLst>
                            <p:childTnLst>
                              <p:par>
                                <p:cTn id="125" presetID="22" presetClass="entr" presetSubtype="8" fill="hold" grpId="0" nodeType="afterEffect">
                                  <p:stCondLst>
                                    <p:cond delay="0"/>
                                  </p:stCondLst>
                                  <p:childTnLst>
                                    <p:set>
                                      <p:cBhvr>
                                        <p:cTn id="126" dur="1" fill="hold">
                                          <p:stCondLst>
                                            <p:cond delay="0"/>
                                          </p:stCondLst>
                                        </p:cTn>
                                        <p:tgtEl>
                                          <p:spTgt spid="385048"/>
                                        </p:tgtEl>
                                        <p:attrNameLst>
                                          <p:attrName>style.visibility</p:attrName>
                                        </p:attrNameLst>
                                      </p:cBhvr>
                                      <p:to>
                                        <p:strVal val="visible"/>
                                      </p:to>
                                    </p:set>
                                    <p:animEffect transition="in" filter="wipe(left)">
                                      <p:cBhvr>
                                        <p:cTn id="127" dur="2000"/>
                                        <p:tgtEl>
                                          <p:spTgt spid="385048"/>
                                        </p:tgtEl>
                                      </p:cBhvr>
                                    </p:animEffect>
                                  </p:childTnLst>
                                </p:cTn>
                              </p:par>
                            </p:childTnLst>
                          </p:cTn>
                        </p:par>
                      </p:childTnLst>
                    </p:cTn>
                  </p:par>
                  <p:par>
                    <p:cTn id="128" fill="hold" nodeType="clickPar">
                      <p:stCondLst>
                        <p:cond delay="indefinite"/>
                      </p:stCondLst>
                      <p:childTnLst>
                        <p:par>
                          <p:cTn id="129" fill="hold" nodeType="withGroup">
                            <p:stCondLst>
                              <p:cond delay="0"/>
                            </p:stCondLst>
                            <p:childTnLst>
                              <p:par>
                                <p:cTn id="130" presetID="23" presetClass="entr" presetSubtype="32" fill="hold" grpId="0" nodeType="clickEffect">
                                  <p:stCondLst>
                                    <p:cond delay="0"/>
                                  </p:stCondLst>
                                  <p:childTnLst>
                                    <p:set>
                                      <p:cBhvr>
                                        <p:cTn id="131" dur="1" fill="hold">
                                          <p:stCondLst>
                                            <p:cond delay="0"/>
                                          </p:stCondLst>
                                        </p:cTn>
                                        <p:tgtEl>
                                          <p:spTgt spid="385051"/>
                                        </p:tgtEl>
                                        <p:attrNameLst>
                                          <p:attrName>style.visibility</p:attrName>
                                        </p:attrNameLst>
                                      </p:cBhvr>
                                      <p:to>
                                        <p:strVal val="visible"/>
                                      </p:to>
                                    </p:set>
                                    <p:anim calcmode="lin" valueType="num">
                                      <p:cBhvr>
                                        <p:cTn id="132" dur="2000" fill="hold"/>
                                        <p:tgtEl>
                                          <p:spTgt spid="385051"/>
                                        </p:tgtEl>
                                        <p:attrNameLst>
                                          <p:attrName>ppt_w</p:attrName>
                                        </p:attrNameLst>
                                      </p:cBhvr>
                                      <p:tavLst>
                                        <p:tav tm="0">
                                          <p:val>
                                            <p:strVal val="4*#ppt_w"/>
                                          </p:val>
                                        </p:tav>
                                        <p:tav tm="100000">
                                          <p:val>
                                            <p:strVal val="#ppt_w"/>
                                          </p:val>
                                        </p:tav>
                                      </p:tavLst>
                                    </p:anim>
                                    <p:anim calcmode="lin" valueType="num">
                                      <p:cBhvr>
                                        <p:cTn id="133" dur="2000" fill="hold"/>
                                        <p:tgtEl>
                                          <p:spTgt spid="385051"/>
                                        </p:tgtEl>
                                        <p:attrNameLst>
                                          <p:attrName>ppt_h</p:attrName>
                                        </p:attrNameLst>
                                      </p:cBhvr>
                                      <p:tavLst>
                                        <p:tav tm="0">
                                          <p:val>
                                            <p:strVal val="4*#ppt_h"/>
                                          </p:val>
                                        </p:tav>
                                        <p:tav tm="100000">
                                          <p:val>
                                            <p:strVal val="#ppt_h"/>
                                          </p:val>
                                        </p:tav>
                                      </p:tavLst>
                                    </p:anim>
                                  </p:childTnLst>
                                </p:cTn>
                              </p:par>
                            </p:childTnLst>
                          </p:cTn>
                        </p:par>
                        <p:par>
                          <p:cTn id="134" fill="hold" nodeType="afterGroup">
                            <p:stCondLst>
                              <p:cond delay="2000"/>
                            </p:stCondLst>
                            <p:childTnLst>
                              <p:par>
                                <p:cTn id="135" presetID="1" presetClass="entr" presetSubtype="0" fill="hold" grpId="0" nodeType="afterEffect">
                                  <p:stCondLst>
                                    <p:cond delay="0"/>
                                  </p:stCondLst>
                                  <p:childTnLst>
                                    <p:set>
                                      <p:cBhvr>
                                        <p:cTn id="136" dur="1" fill="hold">
                                          <p:stCondLst>
                                            <p:cond delay="499"/>
                                          </p:stCondLst>
                                        </p:cTn>
                                        <p:tgtEl>
                                          <p:spTgt spid="385052"/>
                                        </p:tgtEl>
                                        <p:attrNameLst>
                                          <p:attrName>style.visibility</p:attrName>
                                        </p:attrNameLst>
                                      </p:cBhvr>
                                      <p:to>
                                        <p:strVal val="visible"/>
                                      </p:to>
                                    </p:set>
                                  </p:childTnLst>
                                </p:cTn>
                              </p:par>
                            </p:childTnLst>
                          </p:cTn>
                        </p:par>
                      </p:childTnLst>
                    </p:cTn>
                  </p:par>
                  <p:par>
                    <p:cTn id="137" fill="hold" nodeType="clickPar">
                      <p:stCondLst>
                        <p:cond delay="indefinite"/>
                      </p:stCondLst>
                      <p:childTnLst>
                        <p:par>
                          <p:cTn id="138" fill="hold" nodeType="withGroup">
                            <p:stCondLst>
                              <p:cond delay="0"/>
                            </p:stCondLst>
                            <p:childTnLst>
                              <p:par>
                                <p:cTn id="139" presetID="1" presetClass="entr" presetSubtype="0" fill="hold" grpId="0" nodeType="clickEffect">
                                  <p:stCondLst>
                                    <p:cond delay="0"/>
                                  </p:stCondLst>
                                  <p:childTnLst>
                                    <p:set>
                                      <p:cBhvr>
                                        <p:cTn id="140" dur="1" fill="hold">
                                          <p:stCondLst>
                                            <p:cond delay="499"/>
                                          </p:stCondLst>
                                        </p:cTn>
                                        <p:tgtEl>
                                          <p:spTgt spid="385056"/>
                                        </p:tgtEl>
                                        <p:attrNameLst>
                                          <p:attrName>style.visibility</p:attrName>
                                        </p:attrNameLst>
                                      </p:cBhvr>
                                      <p:to>
                                        <p:strVal val="visible"/>
                                      </p:to>
                                    </p:set>
                                  </p:childTnLst>
                                </p:cTn>
                              </p:par>
                            </p:childTnLst>
                          </p:cTn>
                        </p:par>
                        <p:par>
                          <p:cTn id="141" fill="hold" nodeType="afterGroup">
                            <p:stCondLst>
                              <p:cond delay="500"/>
                            </p:stCondLst>
                            <p:childTnLst>
                              <p:par>
                                <p:cTn id="142" presetID="1" presetClass="entr" presetSubtype="0" fill="hold" nodeType="afterEffect">
                                  <p:stCondLst>
                                    <p:cond delay="0"/>
                                  </p:stCondLst>
                                  <p:childTnLst>
                                    <p:set>
                                      <p:cBhvr>
                                        <p:cTn id="143" dur="1" fill="hold">
                                          <p:stCondLst>
                                            <p:cond delay="499"/>
                                          </p:stCondLst>
                                        </p:cTn>
                                        <p:tgtEl>
                                          <p:spTgt spid="385055"/>
                                        </p:tgtEl>
                                        <p:attrNameLst>
                                          <p:attrName>style.visibility</p:attrName>
                                        </p:attrNameLst>
                                      </p:cBhvr>
                                      <p:to>
                                        <p:strVal val="visible"/>
                                      </p:to>
                                    </p:set>
                                  </p:childTnLst>
                                </p:cTn>
                              </p:par>
                            </p:childTnLst>
                          </p:cTn>
                        </p:par>
                      </p:childTnLst>
                    </p:cTn>
                  </p:par>
                  <p:par>
                    <p:cTn id="144" fill="hold" nodeType="clickPar">
                      <p:stCondLst>
                        <p:cond delay="indefinite"/>
                      </p:stCondLst>
                      <p:childTnLst>
                        <p:par>
                          <p:cTn id="145" fill="hold" nodeType="withGroup">
                            <p:stCondLst>
                              <p:cond delay="0"/>
                            </p:stCondLst>
                            <p:childTnLst>
                              <p:par>
                                <p:cTn id="146" presetID="9" presetClass="entr" presetSubtype="0" fill="hold" grpId="0" nodeType="clickEffect">
                                  <p:stCondLst>
                                    <p:cond delay="0"/>
                                  </p:stCondLst>
                                  <p:childTnLst>
                                    <p:set>
                                      <p:cBhvr>
                                        <p:cTn id="147" dur="1" fill="hold">
                                          <p:stCondLst>
                                            <p:cond delay="0"/>
                                          </p:stCondLst>
                                        </p:cTn>
                                        <p:tgtEl>
                                          <p:spTgt spid="385064"/>
                                        </p:tgtEl>
                                        <p:attrNameLst>
                                          <p:attrName>style.visibility</p:attrName>
                                        </p:attrNameLst>
                                      </p:cBhvr>
                                      <p:to>
                                        <p:strVal val="visible"/>
                                      </p:to>
                                    </p:set>
                                    <p:animEffect transition="in" filter="dissolve">
                                      <p:cBhvr>
                                        <p:cTn id="148" dur="500"/>
                                        <p:tgtEl>
                                          <p:spTgt spid="385064"/>
                                        </p:tgtEl>
                                      </p:cBhvr>
                                    </p:animEffect>
                                  </p:childTnLst>
                                </p:cTn>
                              </p:par>
                            </p:childTnLst>
                          </p:cTn>
                        </p:par>
                        <p:par>
                          <p:cTn id="149" fill="hold" nodeType="afterGroup">
                            <p:stCondLst>
                              <p:cond delay="500"/>
                            </p:stCondLst>
                            <p:childTnLst>
                              <p:par>
                                <p:cTn id="150" presetID="1" presetClass="entr" presetSubtype="0" fill="hold" nodeType="afterEffect">
                                  <p:stCondLst>
                                    <p:cond delay="0"/>
                                  </p:stCondLst>
                                  <p:childTnLst>
                                    <p:set>
                                      <p:cBhvr>
                                        <p:cTn id="151" dur="1" fill="hold">
                                          <p:stCondLst>
                                            <p:cond delay="499"/>
                                          </p:stCondLst>
                                        </p:cTn>
                                        <p:tgtEl>
                                          <p:spTgt spid="385054"/>
                                        </p:tgtEl>
                                        <p:attrNameLst>
                                          <p:attrName>style.visibility</p:attrName>
                                        </p:attrNameLst>
                                      </p:cBhvr>
                                      <p:to>
                                        <p:strVal val="visible"/>
                                      </p:to>
                                    </p:set>
                                  </p:childTnLst>
                                </p:cTn>
                              </p:par>
                            </p:childTnLst>
                          </p:cTn>
                        </p:par>
                      </p:childTnLst>
                    </p:cTn>
                  </p:par>
                  <p:par>
                    <p:cTn id="152" fill="hold" nodeType="clickPar">
                      <p:stCondLst>
                        <p:cond delay="indefinite"/>
                      </p:stCondLst>
                      <p:childTnLst>
                        <p:par>
                          <p:cTn id="153" fill="hold" nodeType="withGroup">
                            <p:stCondLst>
                              <p:cond delay="0"/>
                            </p:stCondLst>
                            <p:childTnLst>
                              <p:par>
                                <p:cTn id="154" presetID="22" presetClass="entr" presetSubtype="4" fill="hold" grpId="0" nodeType="clickEffect">
                                  <p:stCondLst>
                                    <p:cond delay="0"/>
                                  </p:stCondLst>
                                  <p:childTnLst>
                                    <p:set>
                                      <p:cBhvr>
                                        <p:cTn id="155" dur="1" fill="hold">
                                          <p:stCondLst>
                                            <p:cond delay="0"/>
                                          </p:stCondLst>
                                        </p:cTn>
                                        <p:tgtEl>
                                          <p:spTgt spid="385063"/>
                                        </p:tgtEl>
                                        <p:attrNameLst>
                                          <p:attrName>style.visibility</p:attrName>
                                        </p:attrNameLst>
                                      </p:cBhvr>
                                      <p:to>
                                        <p:strVal val="visible"/>
                                      </p:to>
                                    </p:set>
                                    <p:animEffect transition="in" filter="wipe(down)">
                                      <p:cBhvr>
                                        <p:cTn id="156" dur="500"/>
                                        <p:tgtEl>
                                          <p:spTgt spid="385063"/>
                                        </p:tgtEl>
                                      </p:cBhvr>
                                    </p:animEffect>
                                  </p:childTnLst>
                                </p:cTn>
                              </p:par>
                              <p:par>
                                <p:cTn id="157" presetID="22" presetClass="entr" presetSubtype="4" fill="hold" grpId="0" nodeType="withEffect">
                                  <p:stCondLst>
                                    <p:cond delay="0"/>
                                  </p:stCondLst>
                                  <p:childTnLst>
                                    <p:set>
                                      <p:cBhvr>
                                        <p:cTn id="158" dur="1" fill="hold">
                                          <p:stCondLst>
                                            <p:cond delay="0"/>
                                          </p:stCondLst>
                                        </p:cTn>
                                        <p:tgtEl>
                                          <p:spTgt spid="385026"/>
                                        </p:tgtEl>
                                        <p:attrNameLst>
                                          <p:attrName>style.visibility</p:attrName>
                                        </p:attrNameLst>
                                      </p:cBhvr>
                                      <p:to>
                                        <p:strVal val="visible"/>
                                      </p:to>
                                    </p:set>
                                    <p:animEffect transition="in" filter="wipe(down)">
                                      <p:cBhvr>
                                        <p:cTn id="159" dur="500"/>
                                        <p:tgtEl>
                                          <p:spTgt spid="385026"/>
                                        </p:tgtEl>
                                      </p:cBhvr>
                                    </p:animEffect>
                                  </p:childTnLst>
                                </p:cTn>
                              </p:par>
                              <p:par>
                                <p:cTn id="160" presetID="22" presetClass="entr" presetSubtype="4" fill="hold" grpId="0" nodeType="withEffect">
                                  <p:stCondLst>
                                    <p:cond delay="0"/>
                                  </p:stCondLst>
                                  <p:childTnLst>
                                    <p:set>
                                      <p:cBhvr>
                                        <p:cTn id="161" dur="1" fill="hold">
                                          <p:stCondLst>
                                            <p:cond delay="0"/>
                                          </p:stCondLst>
                                        </p:cTn>
                                        <p:tgtEl>
                                          <p:spTgt spid="385053"/>
                                        </p:tgtEl>
                                        <p:attrNameLst>
                                          <p:attrName>style.visibility</p:attrName>
                                        </p:attrNameLst>
                                      </p:cBhvr>
                                      <p:to>
                                        <p:strVal val="visible"/>
                                      </p:to>
                                    </p:set>
                                    <p:animEffect transition="in" filter="wipe(down)">
                                      <p:cBhvr>
                                        <p:cTn id="162" dur="500"/>
                                        <p:tgtEl>
                                          <p:spTgt spid="385053"/>
                                        </p:tgtEl>
                                      </p:cBhvr>
                                    </p:animEffect>
                                  </p:childTnLst>
                                </p:cTn>
                              </p:par>
                            </p:childTnLst>
                          </p:cTn>
                        </p:par>
                      </p:childTnLst>
                    </p:cTn>
                  </p:par>
                  <p:par>
                    <p:cTn id="163" fill="hold" nodeType="clickPar">
                      <p:stCondLst>
                        <p:cond delay="indefinite"/>
                      </p:stCondLst>
                      <p:childTnLst>
                        <p:par>
                          <p:cTn id="164" fill="hold" nodeType="withGroup">
                            <p:stCondLst>
                              <p:cond delay="0"/>
                            </p:stCondLst>
                            <p:childTnLst>
                              <p:par>
                                <p:cTn id="165" presetID="22" presetClass="entr" presetSubtype="4" fill="hold" grpId="0" nodeType="clickEffect">
                                  <p:stCondLst>
                                    <p:cond delay="0"/>
                                  </p:stCondLst>
                                  <p:childTnLst>
                                    <p:set>
                                      <p:cBhvr>
                                        <p:cTn id="166" dur="1" fill="hold">
                                          <p:stCondLst>
                                            <p:cond delay="0"/>
                                          </p:stCondLst>
                                        </p:cTn>
                                        <p:tgtEl>
                                          <p:spTgt spid="385028"/>
                                        </p:tgtEl>
                                        <p:attrNameLst>
                                          <p:attrName>style.visibility</p:attrName>
                                        </p:attrNameLst>
                                      </p:cBhvr>
                                      <p:to>
                                        <p:strVal val="visible"/>
                                      </p:to>
                                    </p:set>
                                    <p:animEffect transition="in" filter="wipe(down)">
                                      <p:cBhvr>
                                        <p:cTn id="167" dur="500"/>
                                        <p:tgtEl>
                                          <p:spTgt spid="385028"/>
                                        </p:tgtEl>
                                      </p:cBhvr>
                                    </p:animEffect>
                                  </p:childTnLst>
                                </p:cTn>
                              </p:par>
                            </p:childTnLst>
                          </p:cTn>
                        </p:par>
                        <p:par>
                          <p:cTn id="168" fill="hold" nodeType="afterGroup">
                            <p:stCondLst>
                              <p:cond delay="500"/>
                            </p:stCondLst>
                            <p:childTnLst>
                              <p:par>
                                <p:cTn id="169" presetID="22" presetClass="entr" presetSubtype="8" fill="hold" nodeType="afterEffect">
                                  <p:stCondLst>
                                    <p:cond delay="0"/>
                                  </p:stCondLst>
                                  <p:childTnLst>
                                    <p:set>
                                      <p:cBhvr>
                                        <p:cTn id="170" dur="1" fill="hold">
                                          <p:stCondLst>
                                            <p:cond delay="0"/>
                                          </p:stCondLst>
                                        </p:cTn>
                                        <p:tgtEl>
                                          <p:spTgt spid="385065"/>
                                        </p:tgtEl>
                                        <p:attrNameLst>
                                          <p:attrName>style.visibility</p:attrName>
                                        </p:attrNameLst>
                                      </p:cBhvr>
                                      <p:to>
                                        <p:strVal val="visible"/>
                                      </p:to>
                                    </p:set>
                                    <p:animEffect transition="in" filter="wipe(left)">
                                      <p:cBhvr>
                                        <p:cTn id="171" dur="2000"/>
                                        <p:tgtEl>
                                          <p:spTgt spid="385065"/>
                                        </p:tgtEl>
                                      </p:cBhvr>
                                    </p:animEffect>
                                  </p:childTnLst>
                                </p:cTn>
                              </p:par>
                            </p:childTnLst>
                          </p:cTn>
                        </p:par>
                      </p:childTnLst>
                    </p:cTn>
                  </p:par>
                  <p:par>
                    <p:cTn id="172" fill="hold" nodeType="clickPar">
                      <p:stCondLst>
                        <p:cond delay="indefinite"/>
                      </p:stCondLst>
                      <p:childTnLst>
                        <p:par>
                          <p:cTn id="173" fill="hold" nodeType="withGroup">
                            <p:stCondLst>
                              <p:cond delay="0"/>
                            </p:stCondLst>
                            <p:childTnLst>
                              <p:par>
                                <p:cTn id="174" presetID="22" presetClass="entr" presetSubtype="8" fill="hold" nodeType="clickEffect">
                                  <p:stCondLst>
                                    <p:cond delay="0"/>
                                  </p:stCondLst>
                                  <p:childTnLst>
                                    <p:set>
                                      <p:cBhvr>
                                        <p:cTn id="175" dur="1" fill="hold">
                                          <p:stCondLst>
                                            <p:cond delay="0"/>
                                          </p:stCondLst>
                                        </p:cTn>
                                        <p:tgtEl>
                                          <p:spTgt spid="385049"/>
                                        </p:tgtEl>
                                        <p:attrNameLst>
                                          <p:attrName>style.visibility</p:attrName>
                                        </p:attrNameLst>
                                      </p:cBhvr>
                                      <p:to>
                                        <p:strVal val="visible"/>
                                      </p:to>
                                    </p:set>
                                    <p:animEffect transition="in" filter="wipe(left)">
                                      <p:cBhvr>
                                        <p:cTn id="176" dur="2000"/>
                                        <p:tgtEl>
                                          <p:spTgt spid="385049"/>
                                        </p:tgtEl>
                                      </p:cBhvr>
                                    </p:animEffect>
                                  </p:childTnLst>
                                </p:cTn>
                              </p:par>
                            </p:childTnLst>
                          </p:cTn>
                        </p:par>
                      </p:childTnLst>
                    </p:cTn>
                  </p:par>
                  <p:par>
                    <p:cTn id="177" fill="hold" nodeType="clickPar">
                      <p:stCondLst>
                        <p:cond delay="indefinite"/>
                      </p:stCondLst>
                      <p:childTnLst>
                        <p:par>
                          <p:cTn id="178" fill="hold" nodeType="withGroup">
                            <p:stCondLst>
                              <p:cond delay="0"/>
                            </p:stCondLst>
                            <p:childTnLst>
                              <p:par>
                                <p:cTn id="179" presetID="22" presetClass="entr" presetSubtype="8" fill="hold" nodeType="clickEffect">
                                  <p:stCondLst>
                                    <p:cond delay="0"/>
                                  </p:stCondLst>
                                  <p:childTnLst>
                                    <p:set>
                                      <p:cBhvr>
                                        <p:cTn id="180" dur="1" fill="hold">
                                          <p:stCondLst>
                                            <p:cond delay="0"/>
                                          </p:stCondLst>
                                        </p:cTn>
                                        <p:tgtEl>
                                          <p:spTgt spid="385050"/>
                                        </p:tgtEl>
                                        <p:attrNameLst>
                                          <p:attrName>style.visibility</p:attrName>
                                        </p:attrNameLst>
                                      </p:cBhvr>
                                      <p:to>
                                        <p:strVal val="visible"/>
                                      </p:to>
                                    </p:set>
                                    <p:animEffect transition="in" filter="wipe(left)">
                                      <p:cBhvr>
                                        <p:cTn id="181" dur="2000"/>
                                        <p:tgtEl>
                                          <p:spTgt spid="385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026" grpId="0" animBg="1"/>
      <p:bldP spid="385027" grpId="0" animBg="1"/>
      <p:bldP spid="385028" grpId="0" animBg="1"/>
      <p:bldP spid="385029" grpId="0" animBg="1"/>
      <p:bldP spid="385030" grpId="0" autoUpdateAnimBg="0"/>
      <p:bldP spid="385031" grpId="0" animBg="1"/>
      <p:bldP spid="385032" grpId="0" animBg="1"/>
      <p:bldP spid="385039" grpId="0" animBg="1"/>
      <p:bldP spid="385042" grpId="0" autoUpdateAnimBg="0"/>
      <p:bldP spid="385045" grpId="0" autoUpdateAnimBg="0"/>
      <p:bldP spid="385046" grpId="0" animBg="1"/>
      <p:bldP spid="385047" grpId="0" animBg="1"/>
      <p:bldP spid="385048" grpId="0" autoUpdateAnimBg="0"/>
      <p:bldP spid="385051" grpId="0" animBg="1"/>
      <p:bldP spid="385052" grpId="0" autoUpdateAnimBg="0"/>
      <p:bldP spid="385053" grpId="0"/>
      <p:bldP spid="385056" grpId="0" animBg="1"/>
      <p:bldP spid="385057" grpId="0"/>
      <p:bldP spid="385058" grpId="0"/>
      <p:bldP spid="385059" grpId="0"/>
      <p:bldP spid="385060" grpId="0"/>
      <p:bldP spid="385061" grpId="0"/>
      <p:bldP spid="385062" grpId="0"/>
      <p:bldP spid="385063" grpId="0" animBg="1"/>
      <p:bldP spid="385064" grpId="0" animBg="1"/>
      <p:bldP spid="385066" grpId="0" autoUpdateAnimBg="0"/>
      <p:bldP spid="385067" grpId="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Line 2"/>
          <p:cNvSpPr>
            <a:spLocks noChangeShapeType="1"/>
          </p:cNvSpPr>
          <p:nvPr/>
        </p:nvSpPr>
        <p:spPr bwMode="auto">
          <a:xfrm>
            <a:off x="4787900" y="2997498"/>
            <a:ext cx="3582988" cy="0"/>
          </a:xfrm>
          <a:prstGeom prst="line">
            <a:avLst/>
          </a:prstGeom>
          <a:noFill/>
          <a:ln w="28575">
            <a:solidFill>
              <a:srgbClr val="66FF66"/>
            </a:solidFill>
            <a:round/>
            <a:headEnd/>
            <a:tailEnd type="triangle" w="med"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 name="Text Box 3"/>
          <p:cNvSpPr txBox="1">
            <a:spLocks noChangeArrowheads="1"/>
          </p:cNvSpPr>
          <p:nvPr/>
        </p:nvSpPr>
        <p:spPr bwMode="auto">
          <a:xfrm>
            <a:off x="750888" y="260648"/>
            <a:ext cx="8012112"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25000"/>
              </a:lnSpc>
            </a:pPr>
            <a:r>
              <a:rPr lang="zh-CN" altLang="en-US">
                <a:solidFill>
                  <a:schemeClr val="bg1"/>
                </a:solidFill>
                <a:ea typeface="楷体_GB2312" pitchFamily="49" charset="-122"/>
              </a:rPr>
              <a:t>如图所示，已知点电荷带电量为</a:t>
            </a:r>
            <a:r>
              <a:rPr lang="zh-CN" altLang="zh-CN" i="1">
                <a:solidFill>
                  <a:srgbClr val="66FFFF"/>
                </a:solidFill>
                <a:ea typeface="楷体_GB2312" pitchFamily="49" charset="-122"/>
                <a:sym typeface="Symbol" panose="05050102010706020507" pitchFamily="18" charset="2"/>
              </a:rPr>
              <a:t>q</a:t>
            </a:r>
            <a:r>
              <a:rPr lang="zh-CN" altLang="zh-CN" baseline="-25000">
                <a:solidFill>
                  <a:srgbClr val="66FFFF"/>
                </a:solidFill>
                <a:ea typeface="楷体_GB2312" pitchFamily="49" charset="-122"/>
                <a:sym typeface="Symbol" panose="05050102010706020507" pitchFamily="18" charset="2"/>
              </a:rPr>
              <a:t>0</a:t>
            </a:r>
            <a:r>
              <a:rPr lang="zh-CN" altLang="en-US">
                <a:solidFill>
                  <a:schemeClr val="bg1"/>
                </a:solidFill>
                <a:ea typeface="楷体_GB2312" pitchFamily="49" charset="-122"/>
              </a:rPr>
              <a:t>，细</a:t>
            </a:r>
            <a:r>
              <a:rPr lang="zh-CN" altLang="en-US">
                <a:solidFill>
                  <a:schemeClr val="bg1"/>
                </a:solidFill>
                <a:ea typeface="楷体_GB2312" pitchFamily="49" charset="-122"/>
                <a:sym typeface="Symbol" panose="05050102010706020507" pitchFamily="18" charset="2"/>
              </a:rPr>
              <a:t>杆均匀带电，电量为</a:t>
            </a:r>
            <a:r>
              <a:rPr lang="zh-CN" altLang="zh-CN" i="1">
                <a:solidFill>
                  <a:srgbClr val="66FFFF"/>
                </a:solidFill>
                <a:ea typeface="楷体_GB2312" pitchFamily="49" charset="-122"/>
                <a:sym typeface="Symbol" panose="05050102010706020507" pitchFamily="18" charset="2"/>
              </a:rPr>
              <a:t>q</a:t>
            </a:r>
            <a:r>
              <a:rPr lang="zh-CN" altLang="en-US">
                <a:solidFill>
                  <a:schemeClr val="bg1"/>
                </a:solidFill>
                <a:ea typeface="楷体_GB2312" pitchFamily="49" charset="-122"/>
                <a:sym typeface="Symbol" panose="05050102010706020507" pitchFamily="18" charset="2"/>
              </a:rPr>
              <a:t>，长度为</a:t>
            </a:r>
            <a:r>
              <a:rPr lang="en-US" altLang="zh-CN" i="1">
                <a:solidFill>
                  <a:srgbClr val="66FFFF"/>
                </a:solidFill>
                <a:ea typeface="楷体_GB2312" pitchFamily="49" charset="-122"/>
                <a:sym typeface="Symbol" panose="05050102010706020507" pitchFamily="18" charset="2"/>
              </a:rPr>
              <a:t>L</a:t>
            </a:r>
            <a:r>
              <a:rPr lang="zh-CN" altLang="en-US">
                <a:solidFill>
                  <a:schemeClr val="bg1"/>
                </a:solidFill>
                <a:ea typeface="楷体_GB2312" pitchFamily="49" charset="-122"/>
                <a:sym typeface="Symbol" panose="05050102010706020507" pitchFamily="18" charset="2"/>
              </a:rPr>
              <a:t>，</a:t>
            </a:r>
            <a:r>
              <a:rPr lang="zh-CN" altLang="en-US">
                <a:solidFill>
                  <a:schemeClr val="bg1"/>
                </a:solidFill>
                <a:ea typeface="楷体_GB2312" pitchFamily="49" charset="-122"/>
              </a:rPr>
              <a:t>点电荷与细</a:t>
            </a:r>
            <a:r>
              <a:rPr lang="zh-CN" altLang="en-US">
                <a:solidFill>
                  <a:schemeClr val="bg1"/>
                </a:solidFill>
                <a:ea typeface="楷体_GB2312" pitchFamily="49" charset="-122"/>
                <a:sym typeface="Symbol" panose="05050102010706020507" pitchFamily="18" charset="2"/>
              </a:rPr>
              <a:t>杆近端相距</a:t>
            </a:r>
            <a:r>
              <a:rPr lang="en-US" altLang="zh-CN" i="1">
                <a:solidFill>
                  <a:srgbClr val="66FFFF"/>
                </a:solidFill>
                <a:ea typeface="楷体_GB2312" pitchFamily="49" charset="-122"/>
                <a:sym typeface="Symbol" panose="05050102010706020507" pitchFamily="18" charset="2"/>
              </a:rPr>
              <a:t>a  </a:t>
            </a:r>
            <a:r>
              <a:rPr lang="en-US" altLang="zh-CN">
                <a:solidFill>
                  <a:schemeClr val="bg1"/>
                </a:solidFill>
                <a:ea typeface="楷体_GB2312" pitchFamily="49" charset="-122"/>
                <a:sym typeface="Symbol" panose="05050102010706020507" pitchFamily="18" charset="2"/>
              </a:rPr>
              <a:t>      </a:t>
            </a:r>
          </a:p>
        </p:txBody>
      </p:sp>
      <p:sp>
        <p:nvSpPr>
          <p:cNvPr id="28" name="Text Box 4"/>
          <p:cNvSpPr txBox="1">
            <a:spLocks noChangeArrowheads="1"/>
          </p:cNvSpPr>
          <p:nvPr/>
        </p:nvSpPr>
        <p:spPr bwMode="auto">
          <a:xfrm>
            <a:off x="107950" y="1814811"/>
            <a:ext cx="796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rgbClr val="FFFF00"/>
                </a:solidFill>
                <a:ea typeface="楷体_GB2312" pitchFamily="49" charset="-122"/>
              </a:rPr>
              <a:t>解：</a:t>
            </a:r>
          </a:p>
        </p:txBody>
      </p:sp>
      <p:graphicFrame>
        <p:nvGraphicFramePr>
          <p:cNvPr id="29" name="Object 5"/>
          <p:cNvGraphicFramePr>
            <a:graphicFrameLocks noChangeAspect="1"/>
          </p:cNvGraphicFramePr>
          <p:nvPr>
            <p:extLst>
              <p:ext uri="{D42A27DB-BD31-4B8C-83A1-F6EECF244321}">
                <p14:modId xmlns:p14="http://schemas.microsoft.com/office/powerpoint/2010/main" val="51454961"/>
              </p:ext>
            </p:extLst>
          </p:nvPr>
        </p:nvGraphicFramePr>
        <p:xfrm>
          <a:off x="6456363" y="2505373"/>
          <a:ext cx="400050" cy="374650"/>
        </p:xfrm>
        <a:graphic>
          <a:graphicData uri="http://schemas.openxmlformats.org/presentationml/2006/ole">
            <mc:AlternateContent xmlns:mc="http://schemas.openxmlformats.org/markup-compatibility/2006">
              <mc:Choice xmlns:v="urn:schemas-microsoft-com:vml" Requires="v">
                <p:oleObj spid="_x0000_s5122" name="公式" r:id="rId4" imgW="152400" imgH="142977" progId="Equation.3">
                  <p:embed/>
                </p:oleObj>
              </mc:Choice>
              <mc:Fallback>
                <p:oleObj name="公式" r:id="rId4" imgW="152400" imgH="142977" progId="Equation.3">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56363" y="2505373"/>
                        <a:ext cx="400050" cy="3746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0" name="Object 6"/>
          <p:cNvGraphicFramePr>
            <a:graphicFrameLocks noChangeAspect="1"/>
          </p:cNvGraphicFramePr>
          <p:nvPr>
            <p:extLst>
              <p:ext uri="{D42A27DB-BD31-4B8C-83A1-F6EECF244321}">
                <p14:modId xmlns:p14="http://schemas.microsoft.com/office/powerpoint/2010/main" val="2941123820"/>
              </p:ext>
            </p:extLst>
          </p:nvPr>
        </p:nvGraphicFramePr>
        <p:xfrm>
          <a:off x="1011238" y="2462511"/>
          <a:ext cx="1054100" cy="342900"/>
        </p:xfrm>
        <a:graphic>
          <a:graphicData uri="http://schemas.openxmlformats.org/presentationml/2006/ole">
            <mc:AlternateContent xmlns:mc="http://schemas.openxmlformats.org/markup-compatibility/2006">
              <mc:Choice xmlns:v="urn:schemas-microsoft-com:vml" Requires="v">
                <p:oleObj spid="_x0000_s5123" name="公式" r:id="rId6" imgW="1019048" imgH="304936" progId="Equation.3">
                  <p:embed/>
                </p:oleObj>
              </mc:Choice>
              <mc:Fallback>
                <p:oleObj name="公式" r:id="rId6" imgW="1019048" imgH="304936" progId="Equation.3">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11238" y="2462511"/>
                        <a:ext cx="1054100" cy="342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1" name="Object 7"/>
          <p:cNvGraphicFramePr>
            <a:graphicFrameLocks noChangeAspect="1"/>
          </p:cNvGraphicFramePr>
          <p:nvPr>
            <p:extLst>
              <p:ext uri="{D42A27DB-BD31-4B8C-83A1-F6EECF244321}">
                <p14:modId xmlns:p14="http://schemas.microsoft.com/office/powerpoint/2010/main" val="189661905"/>
              </p:ext>
            </p:extLst>
          </p:nvPr>
        </p:nvGraphicFramePr>
        <p:xfrm>
          <a:off x="1403350" y="2916536"/>
          <a:ext cx="1612900" cy="800100"/>
        </p:xfrm>
        <a:graphic>
          <a:graphicData uri="http://schemas.openxmlformats.org/presentationml/2006/ole">
            <mc:AlternateContent xmlns:mc="http://schemas.openxmlformats.org/markup-compatibility/2006">
              <mc:Choice xmlns:v="urn:schemas-microsoft-com:vml" Requires="v">
                <p:oleObj spid="_x0000_s5124" name="公式" r:id="rId8" imgW="1571752" imgH="762034" progId="Equation.3">
                  <p:embed/>
                </p:oleObj>
              </mc:Choice>
              <mc:Fallback>
                <p:oleObj name="公式" r:id="rId8" imgW="1571752" imgH="762034" progId="Equation.3">
                  <p:embed/>
                  <p:pic>
                    <p:nvPicPr>
                      <p:cNvPr id="0" nam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03350" y="2916536"/>
                        <a:ext cx="16129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32" name="Object 8"/>
          <p:cNvGraphicFramePr>
            <a:graphicFrameLocks noChangeAspect="1"/>
          </p:cNvGraphicFramePr>
          <p:nvPr>
            <p:extLst>
              <p:ext uri="{D42A27DB-BD31-4B8C-83A1-F6EECF244321}">
                <p14:modId xmlns:p14="http://schemas.microsoft.com/office/powerpoint/2010/main" val="1751177709"/>
              </p:ext>
            </p:extLst>
          </p:nvPr>
        </p:nvGraphicFramePr>
        <p:xfrm>
          <a:off x="539750" y="3853161"/>
          <a:ext cx="1968500" cy="800100"/>
        </p:xfrm>
        <a:graphic>
          <a:graphicData uri="http://schemas.openxmlformats.org/presentationml/2006/ole">
            <mc:AlternateContent xmlns:mc="http://schemas.openxmlformats.org/markup-compatibility/2006">
              <mc:Choice xmlns:v="urn:schemas-microsoft-com:vml" Requires="v">
                <p:oleObj spid="_x0000_s5125" name="公式" r:id="rId10" imgW="1933448" imgH="762034" progId="Equation.3">
                  <p:embed/>
                </p:oleObj>
              </mc:Choice>
              <mc:Fallback>
                <p:oleObj name="公式" r:id="rId10" imgW="1933448" imgH="762034" progId="Equation.3">
                  <p:embed/>
                  <p:pic>
                    <p:nvPicPr>
                      <p:cNvPr id="0" name=""/>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39750" y="3853161"/>
                        <a:ext cx="19685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3" name="Rectangle 9"/>
          <p:cNvSpPr>
            <a:spLocks noChangeArrowheads="1"/>
          </p:cNvSpPr>
          <p:nvPr/>
        </p:nvSpPr>
        <p:spPr bwMode="auto">
          <a:xfrm>
            <a:off x="112713" y="320973"/>
            <a:ext cx="796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a:solidFill>
                  <a:srgbClr val="FFFF00"/>
                </a:solidFill>
                <a:ea typeface="楷体_GB2312" pitchFamily="49" charset="-122"/>
              </a:rPr>
              <a:t>例：</a:t>
            </a:r>
          </a:p>
        </p:txBody>
      </p:sp>
      <p:sp>
        <p:nvSpPr>
          <p:cNvPr id="34" name="Rectangle 10"/>
          <p:cNvSpPr>
            <a:spLocks noChangeArrowheads="1"/>
          </p:cNvSpPr>
          <p:nvPr/>
        </p:nvSpPr>
        <p:spPr bwMode="auto">
          <a:xfrm>
            <a:off x="728663" y="1282998"/>
            <a:ext cx="477996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zh-CN" altLang="en-US">
                <a:solidFill>
                  <a:schemeClr val="bg1"/>
                </a:solidFill>
                <a:ea typeface="楷体_GB2312" pitchFamily="49" charset="-122"/>
              </a:rPr>
              <a:t>点电荷与</a:t>
            </a:r>
            <a:r>
              <a:rPr lang="zh-CN" altLang="en-US">
                <a:solidFill>
                  <a:schemeClr val="bg1"/>
                </a:solidFill>
                <a:ea typeface="楷体_GB2312" pitchFamily="49" charset="-122"/>
                <a:sym typeface="Symbol" panose="05050102010706020507" pitchFamily="18" charset="2"/>
              </a:rPr>
              <a:t>带电直杆之间的静电力。</a:t>
            </a:r>
          </a:p>
        </p:txBody>
      </p:sp>
      <p:sp>
        <p:nvSpPr>
          <p:cNvPr id="35" name="Rectangle 11"/>
          <p:cNvSpPr>
            <a:spLocks noChangeArrowheads="1"/>
          </p:cNvSpPr>
          <p:nvPr/>
        </p:nvSpPr>
        <p:spPr bwMode="auto">
          <a:xfrm>
            <a:off x="101600" y="1282998"/>
            <a:ext cx="796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r>
              <a:rPr lang="zh-CN" altLang="en-US">
                <a:solidFill>
                  <a:srgbClr val="FFFF00"/>
                </a:solidFill>
                <a:ea typeface="楷体_GB2312" pitchFamily="49" charset="-122"/>
                <a:sym typeface="Symbol" panose="05050102010706020507" pitchFamily="18" charset="2"/>
              </a:rPr>
              <a:t>求：</a:t>
            </a:r>
          </a:p>
        </p:txBody>
      </p:sp>
      <p:graphicFrame>
        <p:nvGraphicFramePr>
          <p:cNvPr id="36" name="Object 12"/>
          <p:cNvGraphicFramePr>
            <a:graphicFrameLocks noChangeAspect="1"/>
          </p:cNvGraphicFramePr>
          <p:nvPr>
            <p:extLst>
              <p:ext uri="{D42A27DB-BD31-4B8C-83A1-F6EECF244321}">
                <p14:modId xmlns:p14="http://schemas.microsoft.com/office/powerpoint/2010/main" val="1197702059"/>
              </p:ext>
            </p:extLst>
          </p:nvPr>
        </p:nvGraphicFramePr>
        <p:xfrm>
          <a:off x="2555875" y="3853161"/>
          <a:ext cx="2463800" cy="800100"/>
        </p:xfrm>
        <a:graphic>
          <a:graphicData uri="http://schemas.openxmlformats.org/presentationml/2006/ole">
            <mc:AlternateContent xmlns:mc="http://schemas.openxmlformats.org/markup-compatibility/2006">
              <mc:Choice xmlns:v="urn:schemas-microsoft-com:vml" Requires="v">
                <p:oleObj spid="_x0000_s5126" name="公式" r:id="rId12" imgW="2428917" imgH="762034" progId="Equation.3">
                  <p:embed/>
                </p:oleObj>
              </mc:Choice>
              <mc:Fallback>
                <p:oleObj name="公式" r:id="rId12" imgW="2428917" imgH="762034" progId="Equation.3">
                  <p:embed/>
                  <p:pic>
                    <p:nvPicPr>
                      <p:cNvPr id="0" name=""/>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555875" y="3853161"/>
                        <a:ext cx="24638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7" name="Rectangle 13"/>
          <p:cNvSpPr>
            <a:spLocks noChangeArrowheads="1"/>
          </p:cNvSpPr>
          <p:nvPr/>
        </p:nvSpPr>
        <p:spPr bwMode="auto">
          <a:xfrm>
            <a:off x="6272213" y="2932411"/>
            <a:ext cx="1524000" cy="152400"/>
          </a:xfrm>
          <a:prstGeom prst="rect">
            <a:avLst/>
          </a:prstGeom>
          <a:gradFill rotWithShape="0">
            <a:gsLst>
              <a:gs pos="0">
                <a:schemeClr val="hlink">
                  <a:gamma/>
                  <a:shade val="46275"/>
                  <a:invGamma/>
                </a:schemeClr>
              </a:gs>
              <a:gs pos="50000">
                <a:schemeClr val="hlink"/>
              </a:gs>
              <a:gs pos="100000">
                <a:schemeClr val="hlink">
                  <a:gamma/>
                  <a:shade val="46275"/>
                  <a:invGamma/>
                </a:schemeClr>
              </a:gs>
            </a:gsLst>
            <a:lin ang="5400000" scaled="1"/>
          </a:gradFill>
          <a:ln w="9525">
            <a:solidFill>
              <a:srgbClr val="006699"/>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defRPr/>
            </a:pPr>
            <a:endParaRPr lang="zh-CN" altLang="en-US"/>
          </a:p>
        </p:txBody>
      </p:sp>
      <p:sp>
        <p:nvSpPr>
          <p:cNvPr id="38" name="Text Box 14"/>
          <p:cNvSpPr txBox="1">
            <a:spLocks noChangeArrowheads="1"/>
          </p:cNvSpPr>
          <p:nvPr/>
        </p:nvSpPr>
        <p:spPr bwMode="auto">
          <a:xfrm>
            <a:off x="7346950" y="3018136"/>
            <a:ext cx="8397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a</a:t>
            </a:r>
            <a:r>
              <a:rPr lang="en-US" altLang="zh-CN">
                <a:solidFill>
                  <a:schemeClr val="bg1"/>
                </a:solidFill>
                <a:ea typeface="楷体_GB2312" pitchFamily="49" charset="-122"/>
              </a:rPr>
              <a:t>+</a:t>
            </a:r>
            <a:r>
              <a:rPr lang="en-US" altLang="zh-CN" i="1">
                <a:solidFill>
                  <a:schemeClr val="bg1"/>
                </a:solidFill>
                <a:ea typeface="楷体_GB2312" pitchFamily="49" charset="-122"/>
              </a:rPr>
              <a:t>L</a:t>
            </a:r>
          </a:p>
        </p:txBody>
      </p:sp>
      <p:sp>
        <p:nvSpPr>
          <p:cNvPr id="39" name="Text Box 15"/>
          <p:cNvSpPr txBox="1">
            <a:spLocks noChangeArrowheads="1"/>
          </p:cNvSpPr>
          <p:nvPr/>
        </p:nvSpPr>
        <p:spPr bwMode="auto">
          <a:xfrm>
            <a:off x="5984875" y="3003848"/>
            <a:ext cx="558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a</a:t>
            </a:r>
          </a:p>
        </p:txBody>
      </p:sp>
      <p:sp>
        <p:nvSpPr>
          <p:cNvPr id="40" name="Text Box 16"/>
          <p:cNvSpPr txBox="1">
            <a:spLocks noChangeArrowheads="1"/>
          </p:cNvSpPr>
          <p:nvPr/>
        </p:nvSpPr>
        <p:spPr bwMode="auto">
          <a:xfrm>
            <a:off x="8161338" y="2997498"/>
            <a:ext cx="3365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66FF66"/>
                </a:solidFill>
                <a:ea typeface="楷体_GB2312" pitchFamily="49" charset="-122"/>
              </a:rPr>
              <a:t>x</a:t>
            </a:r>
          </a:p>
        </p:txBody>
      </p:sp>
      <p:sp>
        <p:nvSpPr>
          <p:cNvPr id="41" name="Text Box 17"/>
          <p:cNvSpPr txBox="1">
            <a:spLocks noChangeArrowheads="1"/>
          </p:cNvSpPr>
          <p:nvPr/>
        </p:nvSpPr>
        <p:spPr bwMode="auto">
          <a:xfrm>
            <a:off x="4572000" y="3084811"/>
            <a:ext cx="4048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66FF66"/>
                </a:solidFill>
                <a:ea typeface="楷体_GB2312" pitchFamily="49" charset="-122"/>
              </a:rPr>
              <a:t>O</a:t>
            </a:r>
          </a:p>
        </p:txBody>
      </p:sp>
      <p:sp>
        <p:nvSpPr>
          <p:cNvPr id="42" name="Rectangle 18"/>
          <p:cNvSpPr>
            <a:spLocks noChangeArrowheads="1"/>
          </p:cNvSpPr>
          <p:nvPr/>
        </p:nvSpPr>
        <p:spPr bwMode="auto">
          <a:xfrm>
            <a:off x="6670675" y="2927648"/>
            <a:ext cx="76200" cy="152400"/>
          </a:xfrm>
          <a:prstGeom prst="rect">
            <a:avLst/>
          </a:prstGeom>
          <a:gradFill rotWithShape="1">
            <a:gsLst>
              <a:gs pos="0">
                <a:srgbClr val="760076"/>
              </a:gs>
              <a:gs pos="50000">
                <a:srgbClr val="FF00FF"/>
              </a:gs>
              <a:gs pos="100000">
                <a:srgbClr val="760076"/>
              </a:gs>
            </a:gsLst>
            <a:lin ang="5400000" scaled="1"/>
          </a:gradFill>
          <a:ln>
            <a:noFill/>
          </a:ln>
          <a:effectLst/>
          <a:extLst>
            <a:ext uri="{91240B29-F687-4F45-9708-019B960494DF}">
              <a14:hiddenLine xmlns:a14="http://schemas.microsoft.com/office/drawing/2010/main" w="9525">
                <a:solidFill>
                  <a:srgbClr val="006699"/>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43" name="Text Box 19"/>
          <p:cNvSpPr txBox="1">
            <a:spLocks noChangeArrowheads="1"/>
          </p:cNvSpPr>
          <p:nvPr/>
        </p:nvSpPr>
        <p:spPr bwMode="auto">
          <a:xfrm>
            <a:off x="827088" y="6020098"/>
            <a:ext cx="24479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buSzPct val="80000"/>
              <a:buFont typeface="Wingdings" panose="05000000000000000000" pitchFamily="2" charset="2"/>
              <a:buChar char="u"/>
            </a:pPr>
            <a:r>
              <a:rPr lang="en-US" altLang="zh-CN" i="1">
                <a:solidFill>
                  <a:srgbClr val="FFFF66"/>
                </a:solidFill>
                <a:ea typeface="楷体_GB2312" pitchFamily="49" charset="-122"/>
              </a:rPr>
              <a:t> </a:t>
            </a:r>
            <a:r>
              <a:rPr lang="zh-CN" altLang="en-US">
                <a:solidFill>
                  <a:schemeClr val="bg1"/>
                </a:solidFill>
                <a:ea typeface="楷体_GB2312" pitchFamily="49" charset="-122"/>
              </a:rPr>
              <a:t>若</a:t>
            </a:r>
            <a:r>
              <a:rPr lang="en-US" altLang="zh-CN" i="1">
                <a:solidFill>
                  <a:srgbClr val="66FFFF"/>
                </a:solidFill>
                <a:ea typeface="楷体_GB2312" pitchFamily="49" charset="-122"/>
                <a:sym typeface="Symbol" panose="05050102010706020507" pitchFamily="18" charset="2"/>
              </a:rPr>
              <a:t>L</a:t>
            </a:r>
            <a:r>
              <a:rPr lang="en-US" altLang="zh-CN">
                <a:solidFill>
                  <a:srgbClr val="66FFFF"/>
                </a:solidFill>
                <a:ea typeface="楷体_GB2312" pitchFamily="49" charset="-122"/>
                <a:sym typeface="Symbol" panose="05050102010706020507" pitchFamily="18" charset="2"/>
              </a:rPr>
              <a:t>&lt;&lt; </a:t>
            </a:r>
            <a:r>
              <a:rPr lang="en-US" altLang="zh-CN" i="1">
                <a:solidFill>
                  <a:srgbClr val="66FFFF"/>
                </a:solidFill>
                <a:ea typeface="楷体_GB2312" pitchFamily="49" charset="-122"/>
                <a:sym typeface="Symbol" panose="05050102010706020507" pitchFamily="18" charset="2"/>
              </a:rPr>
              <a:t>a</a:t>
            </a:r>
            <a:r>
              <a:rPr lang="en-US" altLang="zh-CN">
                <a:solidFill>
                  <a:schemeClr val="bg1"/>
                </a:solidFill>
                <a:ea typeface="楷体_GB2312" pitchFamily="49" charset="-122"/>
              </a:rPr>
              <a:t> ,</a:t>
            </a:r>
            <a:r>
              <a:rPr lang="en-US" altLang="zh-CN" i="1">
                <a:solidFill>
                  <a:schemeClr val="bg1"/>
                </a:solidFill>
                <a:ea typeface="楷体_GB2312" pitchFamily="49" charset="-122"/>
              </a:rPr>
              <a:t> </a:t>
            </a:r>
            <a:r>
              <a:rPr lang="en-US" altLang="zh-CN" i="1">
                <a:solidFill>
                  <a:srgbClr val="66FFFF"/>
                </a:solidFill>
                <a:ea typeface="楷体_GB2312" pitchFamily="49" charset="-122"/>
                <a:sym typeface="Symbol" panose="05050102010706020507" pitchFamily="18" charset="2"/>
              </a:rPr>
              <a:t>F </a:t>
            </a:r>
            <a:r>
              <a:rPr lang="en-US" altLang="zh-CN">
                <a:solidFill>
                  <a:srgbClr val="66FFFF"/>
                </a:solidFill>
                <a:ea typeface="楷体_GB2312" pitchFamily="49" charset="-122"/>
                <a:sym typeface="Symbol" panose="05050102010706020507" pitchFamily="18" charset="2"/>
              </a:rPr>
              <a:t>=</a:t>
            </a:r>
            <a:r>
              <a:rPr lang="en-US" altLang="zh-CN">
                <a:solidFill>
                  <a:schemeClr val="bg1"/>
                </a:solidFill>
                <a:ea typeface="楷体_GB2312" pitchFamily="49" charset="-122"/>
                <a:sym typeface="Symbol" panose="05050102010706020507" pitchFamily="18" charset="2"/>
              </a:rPr>
              <a:t>?</a:t>
            </a:r>
          </a:p>
        </p:txBody>
      </p:sp>
      <p:sp>
        <p:nvSpPr>
          <p:cNvPr id="44" name="Text Box 20"/>
          <p:cNvSpPr txBox="1">
            <a:spLocks noChangeArrowheads="1"/>
          </p:cNvSpPr>
          <p:nvPr/>
        </p:nvSpPr>
        <p:spPr bwMode="auto">
          <a:xfrm>
            <a:off x="712788" y="1770361"/>
            <a:ext cx="3959225" cy="549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lnSpc>
                <a:spcPct val="125000"/>
              </a:lnSpc>
            </a:pPr>
            <a:r>
              <a:rPr lang="zh-CN" altLang="en-US">
                <a:solidFill>
                  <a:schemeClr val="bg1"/>
                </a:solidFill>
                <a:ea typeface="楷体_GB2312" pitchFamily="49" charset="-122"/>
              </a:rPr>
              <a:t>设细</a:t>
            </a:r>
            <a:r>
              <a:rPr lang="zh-CN" altLang="en-US">
                <a:solidFill>
                  <a:schemeClr val="bg1"/>
                </a:solidFill>
                <a:ea typeface="楷体_GB2312" pitchFamily="49" charset="-122"/>
                <a:sym typeface="Symbol" panose="05050102010706020507" pitchFamily="18" charset="2"/>
              </a:rPr>
              <a:t>杆的</a:t>
            </a:r>
            <a:r>
              <a:rPr lang="zh-CN" altLang="en-US">
                <a:solidFill>
                  <a:schemeClr val="bg1"/>
                </a:solidFill>
                <a:ea typeface="楷体_GB2312" pitchFamily="49" charset="-122"/>
              </a:rPr>
              <a:t>电荷线密度为</a:t>
            </a:r>
            <a:r>
              <a:rPr lang="zh-CN" altLang="en-US" i="1">
                <a:solidFill>
                  <a:srgbClr val="66FFFF"/>
                </a:solidFill>
                <a:ea typeface="楷体_GB2312" pitchFamily="49" charset="-122"/>
                <a:sym typeface="Symbol" panose="05050102010706020507" pitchFamily="18" charset="2"/>
              </a:rPr>
              <a:t></a:t>
            </a:r>
            <a:endParaRPr lang="zh-CN" altLang="en-US">
              <a:solidFill>
                <a:schemeClr val="bg1"/>
              </a:solidFill>
              <a:ea typeface="楷体_GB2312" pitchFamily="49" charset="-122"/>
              <a:sym typeface="Symbol" panose="05050102010706020507" pitchFamily="18" charset="2"/>
            </a:endParaRPr>
          </a:p>
        </p:txBody>
      </p:sp>
      <p:sp>
        <p:nvSpPr>
          <p:cNvPr id="45" name="Oval 21"/>
          <p:cNvSpPr>
            <a:spLocks noChangeArrowheads="1"/>
          </p:cNvSpPr>
          <p:nvPr/>
        </p:nvSpPr>
        <p:spPr bwMode="auto">
          <a:xfrm>
            <a:off x="4686300" y="2883198"/>
            <a:ext cx="215900" cy="215900"/>
          </a:xfrm>
          <a:prstGeom prst="ellipse">
            <a:avLst/>
          </a:prstGeom>
          <a:solidFill>
            <a:schemeClr val="hlink"/>
          </a:solidFill>
          <a:ln w="9525">
            <a:solidFill>
              <a:srgbClr val="006699"/>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sp>
        <p:nvSpPr>
          <p:cNvPr id="46" name="Text Box 22"/>
          <p:cNvSpPr txBox="1">
            <a:spLocks noChangeArrowheads="1"/>
          </p:cNvSpPr>
          <p:nvPr/>
        </p:nvSpPr>
        <p:spPr bwMode="auto">
          <a:xfrm>
            <a:off x="6515100" y="3026073"/>
            <a:ext cx="8397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chemeClr val="bg1"/>
                </a:solidFill>
                <a:ea typeface="楷体_GB2312" pitchFamily="49" charset="-122"/>
              </a:rPr>
              <a:t>x</a:t>
            </a:r>
          </a:p>
        </p:txBody>
      </p:sp>
      <p:graphicFrame>
        <p:nvGraphicFramePr>
          <p:cNvPr id="47" name="Object 23"/>
          <p:cNvGraphicFramePr>
            <a:graphicFrameLocks noChangeAspect="1"/>
          </p:cNvGraphicFramePr>
          <p:nvPr>
            <p:extLst>
              <p:ext uri="{D42A27DB-BD31-4B8C-83A1-F6EECF244321}">
                <p14:modId xmlns:p14="http://schemas.microsoft.com/office/powerpoint/2010/main" val="3487669722"/>
              </p:ext>
            </p:extLst>
          </p:nvPr>
        </p:nvGraphicFramePr>
        <p:xfrm>
          <a:off x="827088" y="4724698"/>
          <a:ext cx="3797300" cy="800100"/>
        </p:xfrm>
        <a:graphic>
          <a:graphicData uri="http://schemas.openxmlformats.org/presentationml/2006/ole">
            <mc:AlternateContent xmlns:mc="http://schemas.openxmlformats.org/markup-compatibility/2006">
              <mc:Choice xmlns:v="urn:schemas-microsoft-com:vml" Requires="v">
                <p:oleObj spid="_x0000_s5127" name="公式" r:id="rId14" imgW="3762248" imgH="762034" progId="Equation.3">
                  <p:embed/>
                </p:oleObj>
              </mc:Choice>
              <mc:Fallback>
                <p:oleObj name="公式" r:id="rId14" imgW="3762248" imgH="762034" progId="Equation.3">
                  <p:embed/>
                  <p:pic>
                    <p:nvPicPr>
                      <p:cNvPr id="0" name=""/>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827088" y="4724698"/>
                        <a:ext cx="37973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48" name="Object 24"/>
          <p:cNvGraphicFramePr>
            <a:graphicFrameLocks noChangeAspect="1"/>
          </p:cNvGraphicFramePr>
          <p:nvPr>
            <p:extLst>
              <p:ext uri="{D42A27DB-BD31-4B8C-83A1-F6EECF244321}">
                <p14:modId xmlns:p14="http://schemas.microsoft.com/office/powerpoint/2010/main" val="3930318127"/>
              </p:ext>
            </p:extLst>
          </p:nvPr>
        </p:nvGraphicFramePr>
        <p:xfrm>
          <a:off x="4643438" y="2389486"/>
          <a:ext cx="346075" cy="479425"/>
        </p:xfrm>
        <a:graphic>
          <a:graphicData uri="http://schemas.openxmlformats.org/presentationml/2006/ole">
            <mc:AlternateContent xmlns:mc="http://schemas.openxmlformats.org/markup-compatibility/2006">
              <mc:Choice xmlns:v="urn:schemas-microsoft-com:vml" Requires="v">
                <p:oleObj spid="_x0000_s5128" name="公式" r:id="rId16" imgW="123952" imgH="190432" progId="Equation.3">
                  <p:embed/>
                </p:oleObj>
              </mc:Choice>
              <mc:Fallback>
                <p:oleObj name="公式" r:id="rId16" imgW="123952" imgH="190432" progId="Equation.3">
                  <p:embed/>
                  <p:pic>
                    <p:nvPicPr>
                      <p:cNvPr id="0" name=""/>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4643438" y="2389486"/>
                        <a:ext cx="346075" cy="4794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49" name="Line 25"/>
          <p:cNvSpPr>
            <a:spLocks noChangeShapeType="1"/>
          </p:cNvSpPr>
          <p:nvPr/>
        </p:nvSpPr>
        <p:spPr bwMode="auto">
          <a:xfrm>
            <a:off x="4779963" y="3008611"/>
            <a:ext cx="1808162" cy="0"/>
          </a:xfrm>
          <a:prstGeom prst="line">
            <a:avLst/>
          </a:prstGeom>
          <a:noFill/>
          <a:ln w="9525">
            <a:solidFill>
              <a:srgbClr val="66FFFF"/>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0" name="Text Box 26"/>
          <p:cNvSpPr txBox="1">
            <a:spLocks noChangeArrowheads="1"/>
          </p:cNvSpPr>
          <p:nvPr/>
        </p:nvSpPr>
        <p:spPr bwMode="auto">
          <a:xfrm>
            <a:off x="7019925" y="2448223"/>
            <a:ext cx="369888"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66FFFF"/>
                </a:solidFill>
                <a:ea typeface="楷体_GB2312" pitchFamily="49" charset="-122"/>
              </a:rPr>
              <a:t>L</a:t>
            </a:r>
          </a:p>
        </p:txBody>
      </p:sp>
      <p:sp>
        <p:nvSpPr>
          <p:cNvPr id="51" name="Text Box 27"/>
          <p:cNvSpPr txBox="1">
            <a:spLocks noChangeArrowheads="1"/>
          </p:cNvSpPr>
          <p:nvPr/>
        </p:nvSpPr>
        <p:spPr bwMode="auto">
          <a:xfrm>
            <a:off x="5276850" y="2545061"/>
            <a:ext cx="558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eaLnBrk="1" hangingPunct="1"/>
            <a:r>
              <a:rPr lang="en-US" altLang="zh-CN" i="1">
                <a:solidFill>
                  <a:srgbClr val="66FFFF"/>
                </a:solidFill>
                <a:ea typeface="楷体_GB2312" pitchFamily="49" charset="-122"/>
              </a:rPr>
              <a:t>a</a:t>
            </a:r>
          </a:p>
        </p:txBody>
      </p:sp>
      <p:graphicFrame>
        <p:nvGraphicFramePr>
          <p:cNvPr id="52" name="Object 28"/>
          <p:cNvGraphicFramePr>
            <a:graphicFrameLocks noChangeAspect="1"/>
          </p:cNvGraphicFramePr>
          <p:nvPr>
            <p:extLst>
              <p:ext uri="{D42A27DB-BD31-4B8C-83A1-F6EECF244321}">
                <p14:modId xmlns:p14="http://schemas.microsoft.com/office/powerpoint/2010/main" val="1273998648"/>
              </p:ext>
            </p:extLst>
          </p:nvPr>
        </p:nvGraphicFramePr>
        <p:xfrm>
          <a:off x="2576513" y="2462511"/>
          <a:ext cx="1117600" cy="342900"/>
        </p:xfrm>
        <a:graphic>
          <a:graphicData uri="http://schemas.openxmlformats.org/presentationml/2006/ole">
            <mc:AlternateContent xmlns:mc="http://schemas.openxmlformats.org/markup-compatibility/2006">
              <mc:Choice xmlns:v="urn:schemas-microsoft-com:vml" Requires="v">
                <p:oleObj spid="_x0000_s5129" name="公式" r:id="rId18" imgW="1076283" imgH="304936" progId="Equation.3">
                  <p:embed/>
                </p:oleObj>
              </mc:Choice>
              <mc:Fallback>
                <p:oleObj name="公式" r:id="rId18" imgW="1076283" imgH="304936" progId="Equation.3">
                  <p:embed/>
                  <p:pic>
                    <p:nvPicPr>
                      <p:cNvPr id="0" name=""/>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2576513" y="2462511"/>
                        <a:ext cx="1117600" cy="3429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graphicFrame>
        <p:nvGraphicFramePr>
          <p:cNvPr id="53" name="Object 29"/>
          <p:cNvGraphicFramePr>
            <a:graphicFrameLocks/>
          </p:cNvGraphicFramePr>
          <p:nvPr>
            <p:extLst>
              <p:ext uri="{D42A27DB-BD31-4B8C-83A1-F6EECF244321}">
                <p14:modId xmlns:p14="http://schemas.microsoft.com/office/powerpoint/2010/main" val="1502599986"/>
              </p:ext>
            </p:extLst>
          </p:nvPr>
        </p:nvGraphicFramePr>
        <p:xfrm>
          <a:off x="3635375" y="5680373"/>
          <a:ext cx="1627188" cy="889000"/>
        </p:xfrm>
        <a:graphic>
          <a:graphicData uri="http://schemas.openxmlformats.org/presentationml/2006/ole">
            <mc:AlternateContent xmlns:mc="http://schemas.openxmlformats.org/markup-compatibility/2006">
              <mc:Choice xmlns:v="urn:schemas-microsoft-com:vml" Requires="v">
                <p:oleObj spid="_x0000_s5130" name="公式" r:id="rId20" imgW="771483" imgH="409643" progId="Equation.3">
                  <p:embed/>
                </p:oleObj>
              </mc:Choice>
              <mc:Fallback>
                <p:oleObj name="公式" r:id="rId20" imgW="771483" imgH="409643" progId="Equation.3">
                  <p:embed/>
                  <p:pic>
                    <p:nvPicPr>
                      <p:cNvPr id="0" name=""/>
                      <p:cNvPicPr>
                        <a:picLocks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3635375" y="5680373"/>
                        <a:ext cx="1627188" cy="88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FF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54" name="AutoShape 30"/>
          <p:cNvSpPr>
            <a:spLocks noChangeArrowheads="1"/>
          </p:cNvSpPr>
          <p:nvPr/>
        </p:nvSpPr>
        <p:spPr bwMode="auto">
          <a:xfrm>
            <a:off x="5364163" y="5085061"/>
            <a:ext cx="358775" cy="1296987"/>
          </a:xfrm>
          <a:prstGeom prst="curvedLeftArrow">
            <a:avLst>
              <a:gd name="adj1" fmla="val 72301"/>
              <a:gd name="adj2" fmla="val 144602"/>
              <a:gd name="adj3" fmla="val 33333"/>
            </a:avLst>
          </a:prstGeom>
          <a:solidFill>
            <a:srgbClr val="00FF00"/>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a:defRPr kumimoji="1" sz="2400" b="1">
                <a:solidFill>
                  <a:schemeClr val="tx1"/>
                </a:solidFill>
                <a:latin typeface="Times New Roman" panose="02020603050405020304" pitchFamily="18" charset="0"/>
                <a:ea typeface="宋体" panose="02010600030101010101" pitchFamily="2" charset="-122"/>
              </a:defRPr>
            </a:lvl1pPr>
            <a:lvl2pPr marL="742950" indent="-285750">
              <a:defRPr kumimoji="1" sz="2400" b="1">
                <a:solidFill>
                  <a:schemeClr val="tx1"/>
                </a:solidFill>
                <a:latin typeface="Times New Roman" panose="02020603050405020304" pitchFamily="18" charset="0"/>
                <a:ea typeface="宋体" panose="02010600030101010101" pitchFamily="2" charset="-122"/>
              </a:defRPr>
            </a:lvl2pPr>
            <a:lvl3pPr marL="1143000" indent="-228600">
              <a:defRPr kumimoji="1" sz="2400" b="1">
                <a:solidFill>
                  <a:schemeClr val="tx1"/>
                </a:solidFill>
                <a:latin typeface="Times New Roman" panose="02020603050405020304" pitchFamily="18" charset="0"/>
                <a:ea typeface="宋体" panose="02010600030101010101" pitchFamily="2" charset="-122"/>
              </a:defRPr>
            </a:lvl3pPr>
            <a:lvl4pPr marL="1600200" indent="-228600">
              <a:defRPr kumimoji="1" sz="2400" b="1">
                <a:solidFill>
                  <a:schemeClr val="tx1"/>
                </a:solidFill>
                <a:latin typeface="Times New Roman" panose="02020603050405020304" pitchFamily="18" charset="0"/>
                <a:ea typeface="宋体" panose="02010600030101010101" pitchFamily="2" charset="-122"/>
              </a:defRPr>
            </a:lvl4pPr>
            <a:lvl5pPr marL="2057400" indent="-228600">
              <a:defRPr kumimoji="1" sz="2400" b="1">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b="1">
                <a:solidFill>
                  <a:schemeClr val="tx1"/>
                </a:solidFill>
                <a:latin typeface="Times New Roman" panose="02020603050405020304" pitchFamily="18" charset="0"/>
                <a:ea typeface="宋体" panose="02010600030101010101" pitchFamily="2" charset="-122"/>
              </a:defRPr>
            </a:lvl9pPr>
          </a:lstStyle>
          <a:p>
            <a:pPr algn="ctr" eaLnBrk="1" hangingPunct="1"/>
            <a:endParaRPr lang="zh-CN" altLang="en-US"/>
          </a:p>
        </p:txBody>
      </p:sp>
      <p:graphicFrame>
        <p:nvGraphicFramePr>
          <p:cNvPr id="2" name="对象 1"/>
          <p:cNvGraphicFramePr>
            <a:graphicFrameLocks noChangeAspect="1"/>
          </p:cNvGraphicFramePr>
          <p:nvPr>
            <p:extLst>
              <p:ext uri="{D42A27DB-BD31-4B8C-83A1-F6EECF244321}">
                <p14:modId xmlns:p14="http://schemas.microsoft.com/office/powerpoint/2010/main" val="2619687962"/>
              </p:ext>
            </p:extLst>
          </p:nvPr>
        </p:nvGraphicFramePr>
        <p:xfrm>
          <a:off x="5883275" y="4229100"/>
          <a:ext cx="2692400" cy="847725"/>
        </p:xfrm>
        <a:graphic>
          <a:graphicData uri="http://schemas.openxmlformats.org/presentationml/2006/ole">
            <mc:AlternateContent xmlns:mc="http://schemas.openxmlformats.org/markup-compatibility/2006">
              <mc:Choice xmlns:v="urn:schemas-microsoft-com:vml" Requires="v">
                <p:oleObj spid="_x0000_s5131" name="Equation" r:id="rId22" imgW="1371600" imgH="431640" progId="Equation.DSMT4">
                  <p:embed/>
                </p:oleObj>
              </mc:Choice>
              <mc:Fallback>
                <p:oleObj name="Equation" r:id="rId22" imgW="1371600" imgH="431640" progId="Equation.DSMT4">
                  <p:embed/>
                  <p:pic>
                    <p:nvPicPr>
                      <p:cNvPr id="0" name=""/>
                      <p:cNvPicPr/>
                      <p:nvPr/>
                    </p:nvPicPr>
                    <p:blipFill>
                      <a:blip r:embed="rId23"/>
                      <a:stretch>
                        <a:fillRect/>
                      </a:stretch>
                    </p:blipFill>
                    <p:spPr>
                      <a:xfrm>
                        <a:off x="5883275" y="4229100"/>
                        <a:ext cx="2692400" cy="847725"/>
                      </a:xfrm>
                      <a:prstGeom prst="rect">
                        <a:avLst/>
                      </a:prstGeom>
                    </p:spPr>
                  </p:pic>
                </p:oleObj>
              </mc:Fallback>
            </mc:AlternateContent>
          </a:graphicData>
        </a:graphic>
      </p:graphicFrame>
    </p:spTree>
    <p:extLst>
      <p:ext uri="{BB962C8B-B14F-4D97-AF65-F5344CB8AC3E}">
        <p14:creationId xmlns:p14="http://schemas.microsoft.com/office/powerpoint/2010/main" val="3762253434"/>
      </p:ext>
    </p:extLst>
  </p:cSld>
  <p:clrMapOvr>
    <a:masterClrMapping/>
  </p:clrMapOvr>
  <p:transition spd="slow">
    <p:wipe dir="d"/>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33"/>
                                        </p:tgtEl>
                                        <p:attrNameLst>
                                          <p:attrName>style.visibility</p:attrName>
                                        </p:attrNameLst>
                                      </p:cBhvr>
                                      <p:to>
                                        <p:strVal val="visible"/>
                                      </p:to>
                                    </p:set>
                                  </p:childTnLst>
                                </p:cTn>
                              </p:par>
                            </p:childTnLst>
                          </p:cTn>
                        </p:par>
                        <p:par>
                          <p:cTn id="7" fill="hold" nodeType="afterGroup">
                            <p:stCondLst>
                              <p:cond delay="500"/>
                            </p:stCondLst>
                            <p:childTnLst>
                              <p:par>
                                <p:cTn id="8" presetID="22" presetClass="entr" presetSubtype="8" fill="hold" grpId="0" nodeType="after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left)">
                                      <p:cBhvr>
                                        <p:cTn id="10" dur="500"/>
                                        <p:tgtEl>
                                          <p:spTgt spid="27"/>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5"/>
                                        </p:tgtEl>
                                        <p:attrNameLst>
                                          <p:attrName>style.visibility</p:attrName>
                                        </p:attrNameLst>
                                      </p:cBhvr>
                                      <p:to>
                                        <p:strVal val="visible"/>
                                      </p:to>
                                    </p:set>
                                  </p:childTnLst>
                                </p:cTn>
                              </p:par>
                            </p:childTnLst>
                          </p:cTn>
                        </p:par>
                        <p:par>
                          <p:cTn id="15" fill="hold" nodeType="afterGroup">
                            <p:stCondLst>
                              <p:cond delay="0"/>
                            </p:stCondLst>
                            <p:childTnLst>
                              <p:par>
                                <p:cTn id="16" presetID="22" presetClass="entr" presetSubtype="8" fill="hold" nodeType="after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wipe(left)">
                                      <p:cBhvr>
                                        <p:cTn id="18" dur="500"/>
                                        <p:tgtEl>
                                          <p:spTgt spid="48"/>
                                        </p:tgtEl>
                                      </p:cBhvr>
                                    </p:animEffect>
                                  </p:childTnLst>
                                </p:cTn>
                              </p:par>
                            </p:childTnLst>
                          </p:cTn>
                        </p:par>
                        <p:par>
                          <p:cTn id="19" fill="hold" nodeType="afterGroup">
                            <p:stCondLst>
                              <p:cond delay="500"/>
                            </p:stCondLst>
                            <p:childTnLst>
                              <p:par>
                                <p:cTn id="20" presetID="22" presetClass="entr" presetSubtype="8" fill="hold" grpId="0" nodeType="after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wipe(left)">
                                      <p:cBhvr>
                                        <p:cTn id="22" dur="500"/>
                                        <p:tgtEl>
                                          <p:spTgt spid="37"/>
                                        </p:tgtEl>
                                      </p:cBhvr>
                                    </p:animEffect>
                                  </p:childTnLst>
                                </p:cTn>
                              </p:par>
                            </p:childTnLst>
                          </p:cTn>
                        </p:par>
                        <p:par>
                          <p:cTn id="23" fill="hold" nodeType="afterGroup">
                            <p:stCondLst>
                              <p:cond delay="1000"/>
                            </p:stCondLst>
                            <p:childTnLst>
                              <p:par>
                                <p:cTn id="24" presetID="22" presetClass="entr" presetSubtype="8" fill="hold" grpId="0" nodeType="after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wipe(left)">
                                      <p:cBhvr>
                                        <p:cTn id="26" dur="500"/>
                                        <p:tgtEl>
                                          <p:spTgt spid="49"/>
                                        </p:tgtEl>
                                      </p:cBhvr>
                                    </p:animEffect>
                                  </p:childTnLst>
                                </p:cTn>
                              </p:par>
                            </p:childTnLst>
                          </p:cTn>
                        </p:par>
                        <p:par>
                          <p:cTn id="27" fill="hold" nodeType="afterGroup">
                            <p:stCondLst>
                              <p:cond delay="1500"/>
                            </p:stCondLst>
                            <p:childTnLst>
                              <p:par>
                                <p:cTn id="28" presetID="1" presetClass="entr" presetSubtype="0" fill="hold" grpId="0" nodeType="afterEffect">
                                  <p:stCondLst>
                                    <p:cond delay="0"/>
                                  </p:stCondLst>
                                  <p:childTnLst>
                                    <p:set>
                                      <p:cBhvr>
                                        <p:cTn id="29" dur="1" fill="hold">
                                          <p:stCondLst>
                                            <p:cond delay="0"/>
                                          </p:stCondLst>
                                        </p:cTn>
                                        <p:tgtEl>
                                          <p:spTgt spid="50"/>
                                        </p:tgtEl>
                                        <p:attrNameLst>
                                          <p:attrName>style.visibility</p:attrName>
                                        </p:attrNameLst>
                                      </p:cBhvr>
                                      <p:to>
                                        <p:strVal val="visible"/>
                                      </p:to>
                                    </p:set>
                                  </p:childTnLst>
                                </p:cTn>
                              </p:par>
                            </p:childTnLst>
                          </p:cTn>
                        </p:par>
                        <p:par>
                          <p:cTn id="30" fill="hold" nodeType="afterGroup">
                            <p:stCondLst>
                              <p:cond delay="1500"/>
                            </p:stCondLst>
                            <p:childTnLst>
                              <p:par>
                                <p:cTn id="31" presetID="1" presetClass="entr" presetSubtype="0" fill="hold" grpId="0" nodeType="afterEffect">
                                  <p:stCondLst>
                                    <p:cond delay="0"/>
                                  </p:stCondLst>
                                  <p:childTnLst>
                                    <p:set>
                                      <p:cBhvr>
                                        <p:cTn id="32" dur="1" fill="hold">
                                          <p:stCondLst>
                                            <p:cond delay="0"/>
                                          </p:stCondLst>
                                        </p:cTn>
                                        <p:tgtEl>
                                          <p:spTgt spid="51"/>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499"/>
                                          </p:stCondLst>
                                        </p:cTn>
                                        <p:tgtEl>
                                          <p:spTgt spid="35"/>
                                        </p:tgtEl>
                                        <p:attrNameLst>
                                          <p:attrName>style.visibility</p:attrName>
                                        </p:attrNameLst>
                                      </p:cBhvr>
                                      <p:to>
                                        <p:strVal val="visible"/>
                                      </p:to>
                                    </p:set>
                                  </p:childTnLst>
                                </p:cTn>
                              </p:par>
                            </p:childTnLst>
                          </p:cTn>
                        </p:par>
                        <p:par>
                          <p:cTn id="37" fill="hold" nodeType="afterGroup">
                            <p:stCondLst>
                              <p:cond delay="500"/>
                            </p:stCondLst>
                            <p:childTnLst>
                              <p:par>
                                <p:cTn id="38" presetID="22" presetClass="entr" presetSubtype="8" fill="hold" grpId="0" nodeType="after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left)">
                                      <p:cBhvr>
                                        <p:cTn id="40" dur="500"/>
                                        <p:tgtEl>
                                          <p:spTgt spid="34"/>
                                        </p:tgtEl>
                                      </p:cBhvr>
                                    </p:animEffec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grpId="0" nodeType="clickEffect">
                                  <p:stCondLst>
                                    <p:cond delay="0"/>
                                  </p:stCondLst>
                                  <p:childTnLst>
                                    <p:set>
                                      <p:cBhvr>
                                        <p:cTn id="44" dur="1" fill="hold">
                                          <p:stCondLst>
                                            <p:cond delay="499"/>
                                          </p:stCondLst>
                                        </p:cTn>
                                        <p:tgtEl>
                                          <p:spTgt spid="28"/>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4" fill="hold" nodeType="clickEffect">
                                  <p:stCondLst>
                                    <p:cond delay="0"/>
                                  </p:stCondLst>
                                  <p:childTnLst>
                                    <p:set>
                                      <p:cBhvr>
                                        <p:cTn id="48" dur="1" fill="hold">
                                          <p:stCondLst>
                                            <p:cond delay="0"/>
                                          </p:stCondLst>
                                        </p:cTn>
                                        <p:tgtEl>
                                          <p:spTgt spid="2"/>
                                        </p:tgtEl>
                                        <p:attrNameLst>
                                          <p:attrName>style.visibility</p:attrName>
                                        </p:attrNameLst>
                                      </p:cBhvr>
                                      <p:to>
                                        <p:strVal val="visible"/>
                                      </p:to>
                                    </p:set>
                                    <p:anim calcmode="lin" valueType="num">
                                      <p:cBhvr additive="base">
                                        <p:cTn id="49" dur="500" fill="hold"/>
                                        <p:tgtEl>
                                          <p:spTgt spid="2"/>
                                        </p:tgtEl>
                                        <p:attrNameLst>
                                          <p:attrName>ppt_x</p:attrName>
                                        </p:attrNameLst>
                                      </p:cBhvr>
                                      <p:tavLst>
                                        <p:tav tm="0">
                                          <p:val>
                                            <p:strVal val="#ppt_x"/>
                                          </p:val>
                                        </p:tav>
                                        <p:tav tm="100000">
                                          <p:val>
                                            <p:strVal val="#ppt_x"/>
                                          </p:val>
                                        </p:tav>
                                      </p:tavLst>
                                    </p:anim>
                                    <p:anim calcmode="lin" valueType="num">
                                      <p:cBhvr additive="base">
                                        <p:cTn id="5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wipe(left)">
                                      <p:cBhvr>
                                        <p:cTn id="55" dur="500"/>
                                        <p:tgtEl>
                                          <p:spTgt spid="44"/>
                                        </p:tgtEl>
                                      </p:cBhvr>
                                    </p:animEffect>
                                  </p:childTnLst>
                                </p:cTn>
                              </p:par>
                            </p:childTnLst>
                          </p:cTn>
                        </p:par>
                        <p:par>
                          <p:cTn id="56" fill="hold">
                            <p:stCondLst>
                              <p:cond delay="500"/>
                            </p:stCondLst>
                            <p:childTnLst>
                              <p:par>
                                <p:cTn id="57" presetID="22" presetClass="entr" presetSubtype="8" fill="hold" nodeType="afterEffect">
                                  <p:stCondLst>
                                    <p:cond delay="0"/>
                                  </p:stCondLst>
                                  <p:childTnLst>
                                    <p:set>
                                      <p:cBhvr>
                                        <p:cTn id="58" dur="1" fill="hold">
                                          <p:stCondLst>
                                            <p:cond delay="0"/>
                                          </p:stCondLst>
                                        </p:cTn>
                                        <p:tgtEl>
                                          <p:spTgt spid="30"/>
                                        </p:tgtEl>
                                        <p:attrNameLst>
                                          <p:attrName>style.visibility</p:attrName>
                                        </p:attrNameLst>
                                      </p:cBhvr>
                                      <p:to>
                                        <p:strVal val="visible"/>
                                      </p:to>
                                    </p:set>
                                    <p:animEffect transition="in" filter="wipe(left)">
                                      <p:cBhvr>
                                        <p:cTn id="59" dur="500"/>
                                        <p:tgtEl>
                                          <p:spTgt spid="30"/>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wipe(left)">
                                      <p:cBhvr>
                                        <p:cTn id="64" dur="500"/>
                                        <p:tgtEl>
                                          <p:spTgt spid="26"/>
                                        </p:tgtEl>
                                      </p:cBhvr>
                                    </p:animEffect>
                                  </p:childTnLst>
                                </p:cTn>
                              </p:par>
                            </p:childTnLst>
                          </p:cTn>
                        </p:par>
                        <p:par>
                          <p:cTn id="65" fill="hold">
                            <p:stCondLst>
                              <p:cond delay="500"/>
                            </p:stCondLst>
                            <p:childTnLst>
                              <p:par>
                                <p:cTn id="66" presetID="22" presetClass="entr" presetSubtype="8" fill="hold" grpId="0" nodeType="after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wipe(left)">
                                      <p:cBhvr>
                                        <p:cTn id="68" dur="500"/>
                                        <p:tgtEl>
                                          <p:spTgt spid="40"/>
                                        </p:tgtEl>
                                      </p:cBhvr>
                                    </p:animEffect>
                                  </p:childTnLst>
                                </p:cTn>
                              </p:par>
                            </p:childTnLst>
                          </p:cTn>
                        </p:par>
                        <p:par>
                          <p:cTn id="69" fill="hold">
                            <p:stCondLst>
                              <p:cond delay="1000"/>
                            </p:stCondLst>
                            <p:childTnLst>
                              <p:par>
                                <p:cTn id="70" presetID="22" presetClass="entr" presetSubtype="8"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wipe(left)">
                                      <p:cBhvr>
                                        <p:cTn id="72" dur="500"/>
                                        <p:tgtEl>
                                          <p:spTgt spid="41"/>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8" fill="hold" grpId="0" nodeType="clickEffect">
                                  <p:stCondLst>
                                    <p:cond delay="0"/>
                                  </p:stCondLst>
                                  <p:childTnLst>
                                    <p:set>
                                      <p:cBhvr>
                                        <p:cTn id="76" dur="1" fill="hold">
                                          <p:stCondLst>
                                            <p:cond delay="0"/>
                                          </p:stCondLst>
                                        </p:cTn>
                                        <p:tgtEl>
                                          <p:spTgt spid="39"/>
                                        </p:tgtEl>
                                        <p:attrNameLst>
                                          <p:attrName>style.visibility</p:attrName>
                                        </p:attrNameLst>
                                      </p:cBhvr>
                                      <p:to>
                                        <p:strVal val="visible"/>
                                      </p:to>
                                    </p:set>
                                    <p:animEffect transition="in" filter="wipe(left)">
                                      <p:cBhvr>
                                        <p:cTn id="77" dur="500"/>
                                        <p:tgtEl>
                                          <p:spTgt spid="39"/>
                                        </p:tgtEl>
                                      </p:cBhvr>
                                    </p:animEffect>
                                  </p:childTnLst>
                                </p:cTn>
                              </p:par>
                            </p:childTnLst>
                          </p:cTn>
                        </p:par>
                        <p:par>
                          <p:cTn id="78" fill="hold">
                            <p:stCondLst>
                              <p:cond delay="500"/>
                            </p:stCondLst>
                            <p:childTnLst>
                              <p:par>
                                <p:cTn id="79" presetID="22" presetClass="entr" presetSubtype="8" fill="hold" grpId="0" nodeType="afterEffect">
                                  <p:stCondLst>
                                    <p:cond delay="0"/>
                                  </p:stCondLst>
                                  <p:childTnLst>
                                    <p:set>
                                      <p:cBhvr>
                                        <p:cTn id="80" dur="1" fill="hold">
                                          <p:stCondLst>
                                            <p:cond delay="0"/>
                                          </p:stCondLst>
                                        </p:cTn>
                                        <p:tgtEl>
                                          <p:spTgt spid="38"/>
                                        </p:tgtEl>
                                        <p:attrNameLst>
                                          <p:attrName>style.visibility</p:attrName>
                                        </p:attrNameLst>
                                      </p:cBhvr>
                                      <p:to>
                                        <p:strVal val="visible"/>
                                      </p:to>
                                    </p:set>
                                    <p:animEffect transition="in" filter="wipe(left)">
                                      <p:cBhvr>
                                        <p:cTn id="81" dur="500"/>
                                        <p:tgtEl>
                                          <p:spTgt spid="38"/>
                                        </p:tgtEl>
                                      </p:cBhvr>
                                    </p:animEffect>
                                  </p:childTnLst>
                                </p:cTn>
                              </p:par>
                            </p:childTnLst>
                          </p:cTn>
                        </p:par>
                      </p:childTnLst>
                    </p:cTn>
                  </p:par>
                  <p:par>
                    <p:cTn id="82" fill="hold">
                      <p:stCondLst>
                        <p:cond delay="indefinite"/>
                      </p:stCondLst>
                      <p:childTnLst>
                        <p:par>
                          <p:cTn id="83" fill="hold">
                            <p:stCondLst>
                              <p:cond delay="0"/>
                            </p:stCondLst>
                            <p:childTnLst>
                              <p:par>
                                <p:cTn id="84" presetID="1" presetClass="entr" presetSubtype="0" fill="hold" grpId="0" nodeType="clickEffect">
                                  <p:stCondLst>
                                    <p:cond delay="0"/>
                                  </p:stCondLst>
                                  <p:childTnLst>
                                    <p:set>
                                      <p:cBhvr>
                                        <p:cTn id="85" dur="1" fill="hold">
                                          <p:stCondLst>
                                            <p:cond delay="0"/>
                                          </p:stCondLst>
                                        </p:cTn>
                                        <p:tgtEl>
                                          <p:spTgt spid="46"/>
                                        </p:tgtEl>
                                        <p:attrNameLst>
                                          <p:attrName>style.visibility</p:attrName>
                                        </p:attrNameLst>
                                      </p:cBhvr>
                                      <p:to>
                                        <p:strVal val="visible"/>
                                      </p:to>
                                    </p:set>
                                  </p:childTnLst>
                                </p:cTn>
                              </p:par>
                            </p:childTnLst>
                          </p:cTn>
                        </p:par>
                      </p:childTnLst>
                    </p:cTn>
                  </p:par>
                  <p:par>
                    <p:cTn id="86" fill="hold">
                      <p:stCondLst>
                        <p:cond delay="indefinite"/>
                      </p:stCondLst>
                      <p:childTnLst>
                        <p:par>
                          <p:cTn id="87" fill="hold">
                            <p:stCondLst>
                              <p:cond delay="0"/>
                            </p:stCondLst>
                            <p:childTnLst>
                              <p:par>
                                <p:cTn id="88" presetID="9" presetClass="entr" presetSubtype="0" fill="hold" grpId="0" nodeType="clickEffect">
                                  <p:stCondLst>
                                    <p:cond delay="0"/>
                                  </p:stCondLst>
                                  <p:childTnLst>
                                    <p:set>
                                      <p:cBhvr>
                                        <p:cTn id="89" dur="1" fill="hold">
                                          <p:stCondLst>
                                            <p:cond delay="0"/>
                                          </p:stCondLst>
                                        </p:cTn>
                                        <p:tgtEl>
                                          <p:spTgt spid="42"/>
                                        </p:tgtEl>
                                        <p:attrNameLst>
                                          <p:attrName>style.visibility</p:attrName>
                                        </p:attrNameLst>
                                      </p:cBhvr>
                                      <p:to>
                                        <p:strVal val="visible"/>
                                      </p:to>
                                    </p:set>
                                    <p:animEffect transition="in" filter="dissolve">
                                      <p:cBhvr>
                                        <p:cTn id="90" dur="500"/>
                                        <p:tgtEl>
                                          <p:spTgt spid="42"/>
                                        </p:tgtEl>
                                      </p:cBhvr>
                                    </p:animEffect>
                                  </p:childTnLst>
                                </p:cTn>
                              </p:par>
                            </p:childTnLst>
                          </p:cTn>
                        </p:par>
                        <p:par>
                          <p:cTn id="91" fill="hold">
                            <p:stCondLst>
                              <p:cond delay="500"/>
                            </p:stCondLst>
                            <p:childTnLst>
                              <p:par>
                                <p:cTn id="92" presetID="22" presetClass="entr" presetSubtype="8" fill="hold" nodeType="afterEffect">
                                  <p:stCondLst>
                                    <p:cond delay="0"/>
                                  </p:stCondLst>
                                  <p:childTnLst>
                                    <p:set>
                                      <p:cBhvr>
                                        <p:cTn id="93" dur="1" fill="hold">
                                          <p:stCondLst>
                                            <p:cond delay="0"/>
                                          </p:stCondLst>
                                        </p:cTn>
                                        <p:tgtEl>
                                          <p:spTgt spid="29"/>
                                        </p:tgtEl>
                                        <p:attrNameLst>
                                          <p:attrName>style.visibility</p:attrName>
                                        </p:attrNameLst>
                                      </p:cBhvr>
                                      <p:to>
                                        <p:strVal val="visible"/>
                                      </p:to>
                                    </p:set>
                                    <p:animEffect transition="in" filter="wipe(left)">
                                      <p:cBhvr>
                                        <p:cTn id="94" dur="500"/>
                                        <p:tgtEl>
                                          <p:spTgt spid="29"/>
                                        </p:tgtEl>
                                      </p:cBhvr>
                                    </p:animEffect>
                                  </p:childTnLst>
                                </p:cTn>
                              </p:par>
                            </p:childTnLst>
                          </p:cTn>
                        </p:par>
                        <p:par>
                          <p:cTn id="95" fill="hold">
                            <p:stCondLst>
                              <p:cond delay="1000"/>
                            </p:stCondLst>
                            <p:childTnLst>
                              <p:par>
                                <p:cTn id="96" presetID="22" presetClass="entr" presetSubtype="8" fill="hold" nodeType="afterEffect">
                                  <p:stCondLst>
                                    <p:cond delay="0"/>
                                  </p:stCondLst>
                                  <p:childTnLst>
                                    <p:set>
                                      <p:cBhvr>
                                        <p:cTn id="97" dur="1" fill="hold">
                                          <p:stCondLst>
                                            <p:cond delay="0"/>
                                          </p:stCondLst>
                                        </p:cTn>
                                        <p:tgtEl>
                                          <p:spTgt spid="52"/>
                                        </p:tgtEl>
                                        <p:attrNameLst>
                                          <p:attrName>style.visibility</p:attrName>
                                        </p:attrNameLst>
                                      </p:cBhvr>
                                      <p:to>
                                        <p:strVal val="visible"/>
                                      </p:to>
                                    </p:set>
                                    <p:animEffect transition="in" filter="wipe(left)">
                                      <p:cBhvr>
                                        <p:cTn id="98" dur="500"/>
                                        <p:tgtEl>
                                          <p:spTgt spid="52"/>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8" fill="hold" nodeType="clickEffect">
                                  <p:stCondLst>
                                    <p:cond delay="0"/>
                                  </p:stCondLst>
                                  <p:childTnLst>
                                    <p:set>
                                      <p:cBhvr>
                                        <p:cTn id="102" dur="1" fill="hold">
                                          <p:stCondLst>
                                            <p:cond delay="0"/>
                                          </p:stCondLst>
                                        </p:cTn>
                                        <p:tgtEl>
                                          <p:spTgt spid="31"/>
                                        </p:tgtEl>
                                        <p:attrNameLst>
                                          <p:attrName>style.visibility</p:attrName>
                                        </p:attrNameLst>
                                      </p:cBhvr>
                                      <p:to>
                                        <p:strVal val="visible"/>
                                      </p:to>
                                    </p:set>
                                    <p:animEffect transition="in" filter="wipe(left)">
                                      <p:cBhvr>
                                        <p:cTn id="103" dur="500"/>
                                        <p:tgtEl>
                                          <p:spTgt spid="31"/>
                                        </p:tgtEl>
                                      </p:cBhvr>
                                    </p:animEffect>
                                  </p:childTnLst>
                                </p:cTn>
                              </p:par>
                            </p:childTnLst>
                          </p:cTn>
                        </p:par>
                      </p:childTnLst>
                    </p:cTn>
                  </p:par>
                  <p:par>
                    <p:cTn id="104" fill="hold">
                      <p:stCondLst>
                        <p:cond delay="indefinite"/>
                      </p:stCondLst>
                      <p:childTnLst>
                        <p:par>
                          <p:cTn id="105" fill="hold">
                            <p:stCondLst>
                              <p:cond delay="0"/>
                            </p:stCondLst>
                            <p:childTnLst>
                              <p:par>
                                <p:cTn id="106" presetID="22" presetClass="entr" presetSubtype="8" fill="hold" nodeType="clickEffect">
                                  <p:stCondLst>
                                    <p:cond delay="0"/>
                                  </p:stCondLst>
                                  <p:childTnLst>
                                    <p:set>
                                      <p:cBhvr>
                                        <p:cTn id="107" dur="1" fill="hold">
                                          <p:stCondLst>
                                            <p:cond delay="0"/>
                                          </p:stCondLst>
                                        </p:cTn>
                                        <p:tgtEl>
                                          <p:spTgt spid="32"/>
                                        </p:tgtEl>
                                        <p:attrNameLst>
                                          <p:attrName>style.visibility</p:attrName>
                                        </p:attrNameLst>
                                      </p:cBhvr>
                                      <p:to>
                                        <p:strVal val="visible"/>
                                      </p:to>
                                    </p:set>
                                    <p:animEffect transition="in" filter="wipe(left)">
                                      <p:cBhvr>
                                        <p:cTn id="108" dur="500"/>
                                        <p:tgtEl>
                                          <p:spTgt spid="32"/>
                                        </p:tgtEl>
                                      </p:cBhvr>
                                    </p:animEffect>
                                  </p:childTnLst>
                                </p:cTn>
                              </p:par>
                            </p:childTnLst>
                          </p:cTn>
                        </p:par>
                      </p:childTnLst>
                    </p:cTn>
                  </p:par>
                  <p:par>
                    <p:cTn id="109" fill="hold">
                      <p:stCondLst>
                        <p:cond delay="indefinite"/>
                      </p:stCondLst>
                      <p:childTnLst>
                        <p:par>
                          <p:cTn id="110" fill="hold">
                            <p:stCondLst>
                              <p:cond delay="0"/>
                            </p:stCondLst>
                            <p:childTnLst>
                              <p:par>
                                <p:cTn id="111" presetID="22" presetClass="entr" presetSubtype="8" fill="hold" nodeType="clickEffect">
                                  <p:stCondLst>
                                    <p:cond delay="0"/>
                                  </p:stCondLst>
                                  <p:childTnLst>
                                    <p:set>
                                      <p:cBhvr>
                                        <p:cTn id="112" dur="1" fill="hold">
                                          <p:stCondLst>
                                            <p:cond delay="0"/>
                                          </p:stCondLst>
                                        </p:cTn>
                                        <p:tgtEl>
                                          <p:spTgt spid="36"/>
                                        </p:tgtEl>
                                        <p:attrNameLst>
                                          <p:attrName>style.visibility</p:attrName>
                                        </p:attrNameLst>
                                      </p:cBhvr>
                                      <p:to>
                                        <p:strVal val="visible"/>
                                      </p:to>
                                    </p:set>
                                    <p:animEffect transition="in" filter="wipe(left)">
                                      <p:cBhvr>
                                        <p:cTn id="113" dur="500"/>
                                        <p:tgtEl>
                                          <p:spTgt spid="36"/>
                                        </p:tgtEl>
                                      </p:cBhvr>
                                    </p:animEffect>
                                  </p:childTnLst>
                                </p:cTn>
                              </p:par>
                            </p:childTnLst>
                          </p:cTn>
                        </p:par>
                      </p:childTnLst>
                    </p:cTn>
                  </p:par>
                  <p:par>
                    <p:cTn id="114" fill="hold">
                      <p:stCondLst>
                        <p:cond delay="indefinite"/>
                      </p:stCondLst>
                      <p:childTnLst>
                        <p:par>
                          <p:cTn id="115" fill="hold">
                            <p:stCondLst>
                              <p:cond delay="0"/>
                            </p:stCondLst>
                            <p:childTnLst>
                              <p:par>
                                <p:cTn id="116" presetID="22" presetClass="entr" presetSubtype="8" fill="hold" nodeType="clickEffect">
                                  <p:stCondLst>
                                    <p:cond delay="0"/>
                                  </p:stCondLst>
                                  <p:childTnLst>
                                    <p:set>
                                      <p:cBhvr>
                                        <p:cTn id="117" dur="1" fill="hold">
                                          <p:stCondLst>
                                            <p:cond delay="0"/>
                                          </p:stCondLst>
                                        </p:cTn>
                                        <p:tgtEl>
                                          <p:spTgt spid="47"/>
                                        </p:tgtEl>
                                        <p:attrNameLst>
                                          <p:attrName>style.visibility</p:attrName>
                                        </p:attrNameLst>
                                      </p:cBhvr>
                                      <p:to>
                                        <p:strVal val="visible"/>
                                      </p:to>
                                    </p:set>
                                    <p:animEffect transition="in" filter="wipe(left)">
                                      <p:cBhvr>
                                        <p:cTn id="118" dur="500"/>
                                        <p:tgtEl>
                                          <p:spTgt spid="47"/>
                                        </p:tgtEl>
                                      </p:cBhvr>
                                    </p:animEffect>
                                  </p:childTnLst>
                                </p:cTn>
                              </p:par>
                            </p:childTnLst>
                          </p:cTn>
                        </p:par>
                      </p:childTnLst>
                    </p:cTn>
                  </p:par>
                  <p:par>
                    <p:cTn id="119" fill="hold">
                      <p:stCondLst>
                        <p:cond delay="indefinite"/>
                      </p:stCondLst>
                      <p:childTnLst>
                        <p:par>
                          <p:cTn id="120" fill="hold">
                            <p:stCondLst>
                              <p:cond delay="0"/>
                            </p:stCondLst>
                            <p:childTnLst>
                              <p:par>
                                <p:cTn id="121" presetID="22" presetClass="entr" presetSubtype="8" fill="hold" grpId="0" nodeType="clickEffect">
                                  <p:stCondLst>
                                    <p:cond delay="0"/>
                                  </p:stCondLst>
                                  <p:childTnLst>
                                    <p:set>
                                      <p:cBhvr>
                                        <p:cTn id="122" dur="1" fill="hold">
                                          <p:stCondLst>
                                            <p:cond delay="0"/>
                                          </p:stCondLst>
                                        </p:cTn>
                                        <p:tgtEl>
                                          <p:spTgt spid="43"/>
                                        </p:tgtEl>
                                        <p:attrNameLst>
                                          <p:attrName>style.visibility</p:attrName>
                                        </p:attrNameLst>
                                      </p:cBhvr>
                                      <p:to>
                                        <p:strVal val="visible"/>
                                      </p:to>
                                    </p:set>
                                    <p:animEffect transition="in" filter="wipe(left)">
                                      <p:cBhvr>
                                        <p:cTn id="123" dur="500"/>
                                        <p:tgtEl>
                                          <p:spTgt spid="43"/>
                                        </p:tgtEl>
                                      </p:cBhvr>
                                    </p:animEffect>
                                  </p:childTnLst>
                                </p:cTn>
                              </p:par>
                            </p:childTnLst>
                          </p:cTn>
                        </p:par>
                      </p:childTnLst>
                    </p:cTn>
                  </p:par>
                  <p:par>
                    <p:cTn id="124" fill="hold">
                      <p:stCondLst>
                        <p:cond delay="indefinite"/>
                      </p:stCondLst>
                      <p:childTnLst>
                        <p:par>
                          <p:cTn id="125" fill="hold">
                            <p:stCondLst>
                              <p:cond delay="0"/>
                            </p:stCondLst>
                            <p:childTnLst>
                              <p:par>
                                <p:cTn id="126" presetID="22" presetClass="entr" presetSubtype="1" fill="hold" grpId="0" nodeType="clickEffect">
                                  <p:stCondLst>
                                    <p:cond delay="0"/>
                                  </p:stCondLst>
                                  <p:childTnLst>
                                    <p:set>
                                      <p:cBhvr>
                                        <p:cTn id="127" dur="1" fill="hold">
                                          <p:stCondLst>
                                            <p:cond delay="0"/>
                                          </p:stCondLst>
                                        </p:cTn>
                                        <p:tgtEl>
                                          <p:spTgt spid="54"/>
                                        </p:tgtEl>
                                        <p:attrNameLst>
                                          <p:attrName>style.visibility</p:attrName>
                                        </p:attrNameLst>
                                      </p:cBhvr>
                                      <p:to>
                                        <p:strVal val="visible"/>
                                      </p:to>
                                    </p:set>
                                    <p:animEffect transition="in" filter="wipe(up)">
                                      <p:cBhvr>
                                        <p:cTn id="128" dur="500"/>
                                        <p:tgtEl>
                                          <p:spTgt spid="54"/>
                                        </p:tgtEl>
                                      </p:cBhvr>
                                    </p:animEffect>
                                  </p:childTnLst>
                                </p:cTn>
                              </p:par>
                            </p:childTnLst>
                          </p:cTn>
                        </p:par>
                      </p:childTnLst>
                    </p:cTn>
                  </p:par>
                  <p:par>
                    <p:cTn id="129" fill="hold">
                      <p:stCondLst>
                        <p:cond delay="indefinite"/>
                      </p:stCondLst>
                      <p:childTnLst>
                        <p:par>
                          <p:cTn id="130" fill="hold">
                            <p:stCondLst>
                              <p:cond delay="0"/>
                            </p:stCondLst>
                            <p:childTnLst>
                              <p:par>
                                <p:cTn id="131" presetID="22" presetClass="entr" presetSubtype="8" fill="hold" nodeType="clickEffect">
                                  <p:stCondLst>
                                    <p:cond delay="0"/>
                                  </p:stCondLst>
                                  <p:childTnLst>
                                    <p:set>
                                      <p:cBhvr>
                                        <p:cTn id="132" dur="1" fill="hold">
                                          <p:stCondLst>
                                            <p:cond delay="0"/>
                                          </p:stCondLst>
                                        </p:cTn>
                                        <p:tgtEl>
                                          <p:spTgt spid="53"/>
                                        </p:tgtEl>
                                        <p:attrNameLst>
                                          <p:attrName>style.visibility</p:attrName>
                                        </p:attrNameLst>
                                      </p:cBhvr>
                                      <p:to>
                                        <p:strVal val="visible"/>
                                      </p:to>
                                    </p:set>
                                    <p:animEffect transition="in" filter="wipe(left)">
                                      <p:cBhvr>
                                        <p:cTn id="133"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utoUpdateAnimBg="0"/>
      <p:bldP spid="28" grpId="0" autoUpdateAnimBg="0"/>
      <p:bldP spid="33" grpId="0" autoUpdateAnimBg="0"/>
      <p:bldP spid="34" grpId="0" autoUpdateAnimBg="0"/>
      <p:bldP spid="35" grpId="0" autoUpdateAnimBg="0"/>
      <p:bldP spid="37" grpId="0" animBg="1"/>
      <p:bldP spid="38" grpId="0"/>
      <p:bldP spid="39" grpId="0"/>
      <p:bldP spid="40" grpId="0"/>
      <p:bldP spid="41" grpId="0"/>
      <p:bldP spid="42" grpId="0" animBg="1"/>
      <p:bldP spid="43" grpId="0" autoUpdateAnimBg="0"/>
      <p:bldP spid="44" grpId="0" autoUpdateAnimBg="0"/>
      <p:bldP spid="45" grpId="0" animBg="1"/>
      <p:bldP spid="46" grpId="0"/>
      <p:bldP spid="49" grpId="0" animBg="1"/>
      <p:bldP spid="50" grpId="0"/>
      <p:bldP spid="51" grpId="0"/>
      <p:bldP spid="54" grpId="0" animBg="1"/>
    </p:bldLst>
  </p:timing>
</p:sld>
</file>

<file path=ppt/theme/theme1.xml><?xml version="1.0" encoding="utf-8"?>
<a:theme xmlns:a="http://schemas.openxmlformats.org/drawingml/2006/main" name="3_默认设计模板">
  <a:themeElements>
    <a:clrScheme name="3_默认设计模板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3_默认设计模板">
      <a:majorFont>
        <a:latin typeface="Times New Roman"/>
        <a:ea typeface="宋体"/>
        <a:cs typeface=""/>
      </a:majorFont>
      <a:minorFont>
        <a:latin typeface="Times New Roman"/>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gradFill rotWithShape="1">
          <a:gsLst>
            <a:gs pos="0">
              <a:srgbClr val="99FF99"/>
            </a:gs>
            <a:gs pos="100000">
              <a:srgbClr val="99FF99">
                <a:gamma/>
                <a:shade val="46275"/>
                <a:invGamma/>
              </a:srgbClr>
            </a:gs>
          </a:gsLst>
          <a:path path="rect">
            <a:fillToRect l="50000" t="50000" r="50000" b="50000"/>
          </a:path>
        </a:gra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gradFill rotWithShape="1">
          <a:gsLst>
            <a:gs pos="0">
              <a:srgbClr val="99FF99"/>
            </a:gs>
            <a:gs pos="100000">
              <a:srgbClr val="99FF99">
                <a:gamma/>
                <a:shade val="46275"/>
                <a:invGamma/>
              </a:srgbClr>
            </a:gs>
          </a:gsLst>
          <a:path path="rect">
            <a:fillToRect l="50000" t="50000" r="50000" b="50000"/>
          </a:path>
        </a:gra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3_默认设计模板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3_默认设计模板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3_默认设计模板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3_默认设计模板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3_默认设计模板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3_默认设计模板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3_默认设计模板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13343</TotalTime>
  <Words>1789</Words>
  <Application>Microsoft Office PowerPoint</Application>
  <PresentationFormat>全屏显示(4:3)</PresentationFormat>
  <Paragraphs>315</Paragraphs>
  <Slides>30</Slides>
  <Notes>2</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2</vt:i4>
      </vt:variant>
      <vt:variant>
        <vt:lpstr>幻灯片标题</vt:lpstr>
      </vt:variant>
      <vt:variant>
        <vt:i4>30</vt:i4>
      </vt:variant>
    </vt:vector>
  </HeadingPairs>
  <TitlesOfParts>
    <vt:vector size="45" baseType="lpstr">
      <vt:lpstr>Monotype Sorts</vt:lpstr>
      <vt:lpstr>方正舒体</vt:lpstr>
      <vt:lpstr>仿宋_GB2312</vt:lpstr>
      <vt:lpstr>黑体</vt:lpstr>
      <vt:lpstr>华文仿宋</vt:lpstr>
      <vt:lpstr>楷体_GB2312</vt:lpstr>
      <vt:lpstr>隶书</vt:lpstr>
      <vt:lpstr>宋体</vt:lpstr>
      <vt:lpstr>Arial</vt:lpstr>
      <vt:lpstr>Symbol</vt:lpstr>
      <vt:lpstr>Times New Roman</vt:lpstr>
      <vt:lpstr>Wingdings</vt:lpstr>
      <vt:lpstr>3_默认设计模板</vt:lpstr>
      <vt:lpstr>Equation</vt:lpstr>
      <vt:lpstr>公式</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xjtu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Special Relativity</dc:title>
  <dc:creator>Jiang Chenwei</dc:creator>
  <cp:lastModifiedBy>A</cp:lastModifiedBy>
  <cp:revision>906</cp:revision>
  <dcterms:created xsi:type="dcterms:W3CDTF">2002-06-18T00:43:24Z</dcterms:created>
  <dcterms:modified xsi:type="dcterms:W3CDTF">2023-04-23T01:57:57Z</dcterms:modified>
</cp:coreProperties>
</file>

<file path=docProps/thumbnail.jpeg>
</file>